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4"/>
  </p:sldMasterIdLst>
  <p:sldIdLst>
    <p:sldId id="256" r:id="rId5"/>
  </p:sldIdLst>
  <p:sldSz cx="43891200" cy="329184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9AF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76E715C-6BFE-411D-8F79-5E1524282817}" v="95" dt="2023-04-24T20:25:45.117"/>
    <p1510:client id="{39BFAD00-E78D-483C-866C-A5505E084B3A}" v="9" dt="2023-04-25T17:52:54.795"/>
    <p1510:client id="{4D74ED18-76BC-40B9-BBF1-F5B67EB2833B}" v="960" dt="2023-04-25T15:30:04.659"/>
    <p1510:client id="{508F973D-8E7C-4EE9-B978-EDF2E9404B00}" v="425" dt="2023-04-25T18:17:56.116"/>
    <p1510:client id="{94DF2AB7-A589-526E-7693-6C574405FDD1}" v="396" dt="2023-04-25T18:12:19.062"/>
    <p1510:client id="{C6E06454-AFCF-4E5E-AB9E-79598A8411FF}" v="435" dt="2023-04-25T18:02:28.246"/>
    <p1510:client id="{E980D269-F01A-4DF6-8C4C-24C53F70FC95}" v="4" dt="2023-04-24T20:28:21.382"/>
    <p1510:client id="{FD3A948C-5235-4C5B-8C63-F396E9E19A8C}" v="1" dt="2023-04-25T18:12:37.67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25" d="100"/>
          <a:sy n="25" d="100"/>
        </p:scale>
        <p:origin x="370" y="-13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viewProps" Target="view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presProps" Target="presProps.xml"/><Relationship Id="rId11" Type="http://schemas.microsoft.com/office/2015/10/relationships/revisionInfo" Target="revisionInfo.xml"/><Relationship Id="rId5" Type="http://schemas.openxmlformats.org/officeDocument/2006/relationships/slide" Target="slides/slide1.xml"/><Relationship Id="rId10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unro, Sam" userId="S::munrosl@rose-hulman.edu::e8fb0091-e571-4356-b918-35fbac1cdc8e" providerId="AD" clId="Web-{E980D269-F01A-4DF6-8C4C-24C53F70FC95}"/>
    <pc:docChg chg="modSld">
      <pc:chgData name="Munro, Sam" userId="S::munrosl@rose-hulman.edu::e8fb0091-e571-4356-b918-35fbac1cdc8e" providerId="AD" clId="Web-{E980D269-F01A-4DF6-8C4C-24C53F70FC95}" dt="2023-04-24T20:28:21.382" v="3"/>
      <pc:docMkLst>
        <pc:docMk/>
      </pc:docMkLst>
      <pc:sldChg chg="addSp delSp modSp">
        <pc:chgData name="Munro, Sam" userId="S::munrosl@rose-hulman.edu::e8fb0091-e571-4356-b918-35fbac1cdc8e" providerId="AD" clId="Web-{E980D269-F01A-4DF6-8C4C-24C53F70FC95}" dt="2023-04-24T20:28:21.382" v="3"/>
        <pc:sldMkLst>
          <pc:docMk/>
          <pc:sldMk cId="109857222" sldId="256"/>
        </pc:sldMkLst>
        <pc:spChg chg="add del mod">
          <ac:chgData name="Munro, Sam" userId="S::munrosl@rose-hulman.edu::e8fb0091-e571-4356-b918-35fbac1cdc8e" providerId="AD" clId="Web-{E980D269-F01A-4DF6-8C4C-24C53F70FC95}" dt="2023-04-24T20:28:21.382" v="3"/>
          <ac:spMkLst>
            <pc:docMk/>
            <pc:sldMk cId="109857222" sldId="256"/>
            <ac:spMk id="4" creationId="{C96A587E-7E41-F51C-2E56-C7162CBD69A7}"/>
          </ac:spMkLst>
        </pc:spChg>
      </pc:sldChg>
    </pc:docChg>
  </pc:docChgLst>
  <pc:docChgLst>
    <pc:chgData name="Munro, Sam" userId="S::munrosl@rose-hulman.edu::e8fb0091-e571-4356-b918-35fbac1cdc8e" providerId="AD" clId="Web-{FD3A948C-5235-4C5B-8C63-F396E9E19A8C}"/>
    <pc:docChg chg="modSld">
      <pc:chgData name="Munro, Sam" userId="S::munrosl@rose-hulman.edu::e8fb0091-e571-4356-b918-35fbac1cdc8e" providerId="AD" clId="Web-{FD3A948C-5235-4C5B-8C63-F396E9E19A8C}" dt="2023-04-25T18:12:37.672" v="0" actId="14100"/>
      <pc:docMkLst>
        <pc:docMk/>
      </pc:docMkLst>
      <pc:sldChg chg="modSp">
        <pc:chgData name="Munro, Sam" userId="S::munrosl@rose-hulman.edu::e8fb0091-e571-4356-b918-35fbac1cdc8e" providerId="AD" clId="Web-{FD3A948C-5235-4C5B-8C63-F396E9E19A8C}" dt="2023-04-25T18:12:37.672" v="0" actId="14100"/>
        <pc:sldMkLst>
          <pc:docMk/>
          <pc:sldMk cId="109857222" sldId="256"/>
        </pc:sldMkLst>
        <pc:spChg chg="mod">
          <ac:chgData name="Munro, Sam" userId="S::munrosl@rose-hulman.edu::e8fb0091-e571-4356-b918-35fbac1cdc8e" providerId="AD" clId="Web-{FD3A948C-5235-4C5B-8C63-F396E9E19A8C}" dt="2023-04-25T18:12:37.672" v="0" actId="14100"/>
          <ac:spMkLst>
            <pc:docMk/>
            <pc:sldMk cId="109857222" sldId="256"/>
            <ac:spMk id="55" creationId="{38D7D819-1626-7450-4D5C-BEB73B7E7151}"/>
          </ac:spMkLst>
        </pc:spChg>
      </pc:sldChg>
    </pc:docChg>
  </pc:docChgLst>
  <pc:docChgLst>
    <pc:chgData name="Munro, Sam" userId="S::munrosl@rose-hulman.edu::e8fb0091-e571-4356-b918-35fbac1cdc8e" providerId="AD" clId="Web-{4D74ED18-76BC-40B9-BBF1-F5B67EB2833B}"/>
    <pc:docChg chg="modSld">
      <pc:chgData name="Munro, Sam" userId="S::munrosl@rose-hulman.edu::e8fb0091-e571-4356-b918-35fbac1cdc8e" providerId="AD" clId="Web-{4D74ED18-76BC-40B9-BBF1-F5B67EB2833B}" dt="2023-04-25T15:30:03.112" v="505" actId="20577"/>
      <pc:docMkLst>
        <pc:docMk/>
      </pc:docMkLst>
      <pc:sldChg chg="modSp">
        <pc:chgData name="Munro, Sam" userId="S::munrosl@rose-hulman.edu::e8fb0091-e571-4356-b918-35fbac1cdc8e" providerId="AD" clId="Web-{4D74ED18-76BC-40B9-BBF1-F5B67EB2833B}" dt="2023-04-25T15:30:03.112" v="505" actId="20577"/>
        <pc:sldMkLst>
          <pc:docMk/>
          <pc:sldMk cId="109857222" sldId="256"/>
        </pc:sldMkLst>
        <pc:spChg chg="mod">
          <ac:chgData name="Munro, Sam" userId="S::munrosl@rose-hulman.edu::e8fb0091-e571-4356-b918-35fbac1cdc8e" providerId="AD" clId="Web-{4D74ED18-76BC-40B9-BBF1-F5B67EB2833B}" dt="2023-04-25T15:30:03.112" v="505" actId="20577"/>
          <ac:spMkLst>
            <pc:docMk/>
            <pc:sldMk cId="109857222" sldId="256"/>
            <ac:spMk id="58" creationId="{DBD90AA7-9DED-AF14-D42F-A3D98E87394B}"/>
          </ac:spMkLst>
        </pc:spChg>
        <pc:picChg chg="mod">
          <ac:chgData name="Munro, Sam" userId="S::munrosl@rose-hulman.edu::e8fb0091-e571-4356-b918-35fbac1cdc8e" providerId="AD" clId="Web-{4D74ED18-76BC-40B9-BBF1-F5B67EB2833B}" dt="2023-04-25T15:15:42.243" v="0" actId="1076"/>
          <ac:picMkLst>
            <pc:docMk/>
            <pc:sldMk cId="109857222" sldId="256"/>
            <ac:picMk id="69" creationId="{6A568303-A694-2A53-4BA2-BAD2CC83F9FF}"/>
          </ac:picMkLst>
        </pc:picChg>
        <pc:cxnChg chg="mod">
          <ac:chgData name="Munro, Sam" userId="S::munrosl@rose-hulman.edu::e8fb0091-e571-4356-b918-35fbac1cdc8e" providerId="AD" clId="Web-{4D74ED18-76BC-40B9-BBF1-F5B67EB2833B}" dt="2023-04-25T15:18:56.858" v="8"/>
          <ac:cxnSpMkLst>
            <pc:docMk/>
            <pc:sldMk cId="109857222" sldId="256"/>
            <ac:cxnSpMk id="10" creationId="{D370DDD5-2938-DFE9-8794-C8E5E56ACC43}"/>
          </ac:cxnSpMkLst>
        </pc:cxnChg>
        <pc:cxnChg chg="mod">
          <ac:chgData name="Munro, Sam" userId="S::munrosl@rose-hulman.edu::e8fb0091-e571-4356-b918-35fbac1cdc8e" providerId="AD" clId="Web-{4D74ED18-76BC-40B9-BBF1-F5B67EB2833B}" dt="2023-04-25T15:18:45.342" v="7"/>
          <ac:cxnSpMkLst>
            <pc:docMk/>
            <pc:sldMk cId="109857222" sldId="256"/>
            <ac:cxnSpMk id="11" creationId="{33F9F042-AB51-05CE-CA1B-55070AB997AB}"/>
          </ac:cxnSpMkLst>
        </pc:cxnChg>
        <pc:cxnChg chg="mod">
          <ac:chgData name="Munro, Sam" userId="S::munrosl@rose-hulman.edu::e8fb0091-e571-4356-b918-35fbac1cdc8e" providerId="AD" clId="Web-{4D74ED18-76BC-40B9-BBF1-F5B67EB2833B}" dt="2023-04-25T15:17:07.980" v="1"/>
          <ac:cxnSpMkLst>
            <pc:docMk/>
            <pc:sldMk cId="109857222" sldId="256"/>
            <ac:cxnSpMk id="16" creationId="{127F34BA-5863-BBDA-710F-4CC35A5A6CA1}"/>
          </ac:cxnSpMkLst>
        </pc:cxnChg>
        <pc:cxnChg chg="mod">
          <ac:chgData name="Munro, Sam" userId="S::munrosl@rose-hulman.edu::e8fb0091-e571-4356-b918-35fbac1cdc8e" providerId="AD" clId="Web-{4D74ED18-76BC-40B9-BBF1-F5B67EB2833B}" dt="2023-04-25T15:17:37.434" v="2"/>
          <ac:cxnSpMkLst>
            <pc:docMk/>
            <pc:sldMk cId="109857222" sldId="256"/>
            <ac:cxnSpMk id="17" creationId="{8495C212-7225-54DA-C961-C6A74CD69AC2}"/>
          </ac:cxnSpMkLst>
        </pc:cxnChg>
        <pc:cxnChg chg="mod">
          <ac:chgData name="Munro, Sam" userId="S::munrosl@rose-hulman.edu::e8fb0091-e571-4356-b918-35fbac1cdc8e" providerId="AD" clId="Web-{4D74ED18-76BC-40B9-BBF1-F5B67EB2833B}" dt="2023-04-25T15:19:05.249" v="9"/>
          <ac:cxnSpMkLst>
            <pc:docMk/>
            <pc:sldMk cId="109857222" sldId="256"/>
            <ac:cxnSpMk id="26" creationId="{5D4DD6D4-24E2-0070-5972-12F919C0A48E}"/>
          </ac:cxnSpMkLst>
        </pc:cxnChg>
        <pc:cxnChg chg="mod">
          <ac:chgData name="Munro, Sam" userId="S::munrosl@rose-hulman.edu::e8fb0091-e571-4356-b918-35fbac1cdc8e" providerId="AD" clId="Web-{4D74ED18-76BC-40B9-BBF1-F5B67EB2833B}" dt="2023-04-25T15:19:16.546" v="10"/>
          <ac:cxnSpMkLst>
            <pc:docMk/>
            <pc:sldMk cId="109857222" sldId="256"/>
            <ac:cxnSpMk id="27" creationId="{DB6B49A1-00EF-27FE-6218-8FF2A42BA612}"/>
          </ac:cxnSpMkLst>
        </pc:cxnChg>
        <pc:cxnChg chg="mod">
          <ac:chgData name="Munro, Sam" userId="S::munrosl@rose-hulman.edu::e8fb0091-e571-4356-b918-35fbac1cdc8e" providerId="AD" clId="Web-{4D74ED18-76BC-40B9-BBF1-F5B67EB2833B}" dt="2023-04-25T15:19:50.672" v="12"/>
          <ac:cxnSpMkLst>
            <pc:docMk/>
            <pc:sldMk cId="109857222" sldId="256"/>
            <ac:cxnSpMk id="32" creationId="{10E98850-ADE6-CFCB-9E16-9371287E4C18}"/>
          </ac:cxnSpMkLst>
        </pc:cxnChg>
        <pc:cxnChg chg="mod">
          <ac:chgData name="Munro, Sam" userId="S::munrosl@rose-hulman.edu::e8fb0091-e571-4356-b918-35fbac1cdc8e" providerId="AD" clId="Web-{4D74ED18-76BC-40B9-BBF1-F5B67EB2833B}" dt="2023-04-25T15:19:38.391" v="11"/>
          <ac:cxnSpMkLst>
            <pc:docMk/>
            <pc:sldMk cId="109857222" sldId="256"/>
            <ac:cxnSpMk id="35" creationId="{9C5FEC29-2A69-1955-3B9E-35DD7EB309C0}"/>
          </ac:cxnSpMkLst>
        </pc:cxnChg>
        <pc:cxnChg chg="mod">
          <ac:chgData name="Munro, Sam" userId="S::munrosl@rose-hulman.edu::e8fb0091-e571-4356-b918-35fbac1cdc8e" providerId="AD" clId="Web-{4D74ED18-76BC-40B9-BBF1-F5B67EB2833B}" dt="2023-04-25T15:19:59.720" v="13"/>
          <ac:cxnSpMkLst>
            <pc:docMk/>
            <pc:sldMk cId="109857222" sldId="256"/>
            <ac:cxnSpMk id="39" creationId="{9AEC1776-05E3-0FB8-C4EA-4ADE66153D1B}"/>
          </ac:cxnSpMkLst>
        </pc:cxnChg>
        <pc:cxnChg chg="mod">
          <ac:chgData name="Munro, Sam" userId="S::munrosl@rose-hulman.edu::e8fb0091-e571-4356-b918-35fbac1cdc8e" providerId="AD" clId="Web-{4D74ED18-76BC-40B9-BBF1-F5B67EB2833B}" dt="2023-04-25T15:18:34.108" v="6"/>
          <ac:cxnSpMkLst>
            <pc:docMk/>
            <pc:sldMk cId="109857222" sldId="256"/>
            <ac:cxnSpMk id="46" creationId="{5383FF00-34B9-6118-116E-71B8B32CD91B}"/>
          </ac:cxnSpMkLst>
        </pc:cxnChg>
        <pc:cxnChg chg="mod">
          <ac:chgData name="Munro, Sam" userId="S::munrosl@rose-hulman.edu::e8fb0091-e571-4356-b918-35fbac1cdc8e" providerId="AD" clId="Web-{4D74ED18-76BC-40B9-BBF1-F5B67EB2833B}" dt="2023-04-25T15:18:22.107" v="5"/>
          <ac:cxnSpMkLst>
            <pc:docMk/>
            <pc:sldMk cId="109857222" sldId="256"/>
            <ac:cxnSpMk id="48" creationId="{A2552F8F-0922-EA37-E917-F36D09FAE13D}"/>
          </ac:cxnSpMkLst>
        </pc:cxnChg>
      </pc:sldChg>
    </pc:docChg>
  </pc:docChgLst>
  <pc:docChgLst>
    <pc:chgData name="Munro, Sam" userId="S::munrosl@rose-hulman.edu::e8fb0091-e571-4356-b918-35fbac1cdc8e" providerId="AD" clId="Web-{276E715C-6BFE-411D-8F79-5E1524282817}"/>
    <pc:docChg chg="modSld">
      <pc:chgData name="Munro, Sam" userId="S::munrosl@rose-hulman.edu::e8fb0091-e571-4356-b918-35fbac1cdc8e" providerId="AD" clId="Web-{276E715C-6BFE-411D-8F79-5E1524282817}" dt="2023-04-24T20:25:45.117" v="55" actId="1076"/>
      <pc:docMkLst>
        <pc:docMk/>
      </pc:docMkLst>
      <pc:sldChg chg="addSp modSp">
        <pc:chgData name="Munro, Sam" userId="S::munrosl@rose-hulman.edu::e8fb0091-e571-4356-b918-35fbac1cdc8e" providerId="AD" clId="Web-{276E715C-6BFE-411D-8F79-5E1524282817}" dt="2023-04-24T20:25:45.117" v="55" actId="1076"/>
        <pc:sldMkLst>
          <pc:docMk/>
          <pc:sldMk cId="109857222" sldId="256"/>
        </pc:sldMkLst>
        <pc:spChg chg="add mod">
          <ac:chgData name="Munro, Sam" userId="S::munrosl@rose-hulman.edu::e8fb0091-e571-4356-b918-35fbac1cdc8e" providerId="AD" clId="Web-{276E715C-6BFE-411D-8F79-5E1524282817}" dt="2023-04-24T20:24:12.005" v="32" actId="20577"/>
          <ac:spMkLst>
            <pc:docMk/>
            <pc:sldMk cId="109857222" sldId="256"/>
            <ac:spMk id="2" creationId="{0FB0A8B9-DB8A-E3AB-8D6D-3DF350887C29}"/>
          </ac:spMkLst>
        </pc:spChg>
        <pc:spChg chg="add mod">
          <ac:chgData name="Munro, Sam" userId="S::munrosl@rose-hulman.edu::e8fb0091-e571-4356-b918-35fbac1cdc8e" providerId="AD" clId="Web-{276E715C-6BFE-411D-8F79-5E1524282817}" dt="2023-04-24T20:25:45.117" v="55" actId="1076"/>
          <ac:spMkLst>
            <pc:docMk/>
            <pc:sldMk cId="109857222" sldId="256"/>
            <ac:spMk id="3" creationId="{0982D740-CA04-38D9-B0B4-302421205A54}"/>
          </ac:spMkLst>
        </pc:spChg>
      </pc:sldChg>
    </pc:docChg>
  </pc:docChgLst>
  <pc:docChgLst>
    <pc:chgData name="Munro, Sam" userId="S::munrosl@rose-hulman.edu::e8fb0091-e571-4356-b918-35fbac1cdc8e" providerId="AD" clId="Web-{C6E06454-AFCF-4E5E-AB9E-79598A8411FF}"/>
    <pc:docChg chg="modSld">
      <pc:chgData name="Munro, Sam" userId="S::munrosl@rose-hulman.edu::e8fb0091-e571-4356-b918-35fbac1cdc8e" providerId="AD" clId="Web-{C6E06454-AFCF-4E5E-AB9E-79598A8411FF}" dt="2023-04-25T18:02:28.246" v="262" actId="20577"/>
      <pc:docMkLst>
        <pc:docMk/>
      </pc:docMkLst>
      <pc:sldChg chg="addSp modSp">
        <pc:chgData name="Munro, Sam" userId="S::munrosl@rose-hulman.edu::e8fb0091-e571-4356-b918-35fbac1cdc8e" providerId="AD" clId="Web-{C6E06454-AFCF-4E5E-AB9E-79598A8411FF}" dt="2023-04-25T18:02:28.246" v="262" actId="20577"/>
        <pc:sldMkLst>
          <pc:docMk/>
          <pc:sldMk cId="109857222" sldId="256"/>
        </pc:sldMkLst>
        <pc:spChg chg="mod">
          <ac:chgData name="Munro, Sam" userId="S::munrosl@rose-hulman.edu::e8fb0091-e571-4356-b918-35fbac1cdc8e" providerId="AD" clId="Web-{C6E06454-AFCF-4E5E-AB9E-79598A8411FF}" dt="2023-04-25T17:57:50.974" v="78" actId="14100"/>
          <ac:spMkLst>
            <pc:docMk/>
            <pc:sldMk cId="109857222" sldId="256"/>
            <ac:spMk id="7" creationId="{A3890170-1583-57C1-78FA-B0E7C9B16DBF}"/>
          </ac:spMkLst>
        </pc:spChg>
        <pc:spChg chg="mod">
          <ac:chgData name="Munro, Sam" userId="S::munrosl@rose-hulman.edu::e8fb0091-e571-4356-b918-35fbac1cdc8e" providerId="AD" clId="Web-{C6E06454-AFCF-4E5E-AB9E-79598A8411FF}" dt="2023-04-25T17:57:16.582" v="72" actId="14100"/>
          <ac:spMkLst>
            <pc:docMk/>
            <pc:sldMk cId="109857222" sldId="256"/>
            <ac:spMk id="44" creationId="{A4FFD3C8-C5E6-72D8-7BA9-5E86739CA909}"/>
          </ac:spMkLst>
        </pc:spChg>
        <pc:spChg chg="mod">
          <ac:chgData name="Munro, Sam" userId="S::munrosl@rose-hulman.edu::e8fb0091-e571-4356-b918-35fbac1cdc8e" providerId="AD" clId="Web-{C6E06454-AFCF-4E5E-AB9E-79598A8411FF}" dt="2023-04-25T17:57:21.239" v="73" actId="1076"/>
          <ac:spMkLst>
            <pc:docMk/>
            <pc:sldMk cId="109857222" sldId="256"/>
            <ac:spMk id="51" creationId="{A5721149-228E-EF53-634D-3418231ED299}"/>
          </ac:spMkLst>
        </pc:spChg>
        <pc:spChg chg="mod">
          <ac:chgData name="Munro, Sam" userId="S::munrosl@rose-hulman.edu::e8fb0091-e571-4356-b918-35fbac1cdc8e" providerId="AD" clId="Web-{C6E06454-AFCF-4E5E-AB9E-79598A8411FF}" dt="2023-04-25T18:02:28.246" v="262" actId="20577"/>
          <ac:spMkLst>
            <pc:docMk/>
            <pc:sldMk cId="109857222" sldId="256"/>
            <ac:spMk id="57" creationId="{47B8FC00-E16A-97A2-F553-CEF9D475FD3E}"/>
          </ac:spMkLst>
        </pc:spChg>
        <pc:picChg chg="add mod">
          <ac:chgData name="Munro, Sam" userId="S::munrosl@rose-hulman.edu::e8fb0091-e571-4356-b918-35fbac1cdc8e" providerId="AD" clId="Web-{C6E06454-AFCF-4E5E-AB9E-79598A8411FF}" dt="2023-04-25T17:56:14.096" v="71" actId="1076"/>
          <ac:picMkLst>
            <pc:docMk/>
            <pc:sldMk cId="109857222" sldId="256"/>
            <ac:picMk id="9" creationId="{532B0CBC-5D6C-64D3-A7E9-A3FAA68A58CB}"/>
          </ac:picMkLst>
        </pc:picChg>
        <pc:picChg chg="add mod">
          <ac:chgData name="Munro, Sam" userId="S::munrosl@rose-hulman.edu::e8fb0091-e571-4356-b918-35fbac1cdc8e" providerId="AD" clId="Web-{C6E06454-AFCF-4E5E-AB9E-79598A8411FF}" dt="2023-04-25T17:55:33.689" v="66" actId="1076"/>
          <ac:picMkLst>
            <pc:docMk/>
            <pc:sldMk cId="109857222" sldId="256"/>
            <ac:picMk id="12" creationId="{94FA7138-A185-72FE-1F93-7C3F3FD632F1}"/>
          </ac:picMkLst>
        </pc:picChg>
        <pc:picChg chg="add mod">
          <ac:chgData name="Munro, Sam" userId="S::munrosl@rose-hulman.edu::e8fb0091-e571-4356-b918-35fbac1cdc8e" providerId="AD" clId="Web-{C6E06454-AFCF-4E5E-AB9E-79598A8411FF}" dt="2023-04-25T17:55:20.861" v="63" actId="1076"/>
          <ac:picMkLst>
            <pc:docMk/>
            <pc:sldMk cId="109857222" sldId="256"/>
            <ac:picMk id="15" creationId="{70A807D4-6FE1-33EF-1840-D9675B1BA7C3}"/>
          </ac:picMkLst>
        </pc:picChg>
        <pc:picChg chg="add mod">
          <ac:chgData name="Munro, Sam" userId="S::munrosl@rose-hulman.edu::e8fb0091-e571-4356-b918-35fbac1cdc8e" providerId="AD" clId="Web-{C6E06454-AFCF-4E5E-AB9E-79598A8411FF}" dt="2023-04-25T17:55:52.768" v="70" actId="1076"/>
          <ac:picMkLst>
            <pc:docMk/>
            <pc:sldMk cId="109857222" sldId="256"/>
            <ac:picMk id="18" creationId="{2049C881-E6EE-9ED6-A559-3F316420B67E}"/>
          </ac:picMkLst>
        </pc:picChg>
        <pc:picChg chg="add mod">
          <ac:chgData name="Munro, Sam" userId="S::munrosl@rose-hulman.edu::e8fb0091-e571-4356-b918-35fbac1cdc8e" providerId="AD" clId="Web-{C6E06454-AFCF-4E5E-AB9E-79598A8411FF}" dt="2023-04-25T17:55:50.736" v="69" actId="1076"/>
          <ac:picMkLst>
            <pc:docMk/>
            <pc:sldMk cId="109857222" sldId="256"/>
            <ac:picMk id="23" creationId="{7E50989F-5F77-06CE-D24D-EECAF41E76E3}"/>
          </ac:picMkLst>
        </pc:picChg>
        <pc:cxnChg chg="mod">
          <ac:chgData name="Munro, Sam" userId="S::munrosl@rose-hulman.edu::e8fb0091-e571-4356-b918-35fbac1cdc8e" providerId="AD" clId="Web-{C6E06454-AFCF-4E5E-AB9E-79598A8411FF}" dt="2023-04-25T17:57:54.989" v="79" actId="14100"/>
          <ac:cxnSpMkLst>
            <pc:docMk/>
            <pc:sldMk cId="109857222" sldId="256"/>
            <ac:cxnSpMk id="11" creationId="{33F9F042-AB51-05CE-CA1B-55070AB997AB}"/>
          </ac:cxnSpMkLst>
        </pc:cxnChg>
        <pc:cxnChg chg="mod">
          <ac:chgData name="Munro, Sam" userId="S::munrosl@rose-hulman.edu::e8fb0091-e571-4356-b918-35fbac1cdc8e" providerId="AD" clId="Web-{C6E06454-AFCF-4E5E-AB9E-79598A8411FF}" dt="2023-04-25T17:59:58.774" v="81" actId="14100"/>
          <ac:cxnSpMkLst>
            <pc:docMk/>
            <pc:sldMk cId="109857222" sldId="256"/>
            <ac:cxnSpMk id="46" creationId="{5383FF00-34B9-6118-116E-71B8B32CD91B}"/>
          </ac:cxnSpMkLst>
        </pc:cxnChg>
      </pc:sldChg>
    </pc:docChg>
  </pc:docChgLst>
  <pc:docChgLst>
    <pc:chgData name="Sullivan, Andrew" userId="9a82e752-29d8-425e-82f0-475e750974c5" providerId="ADAL" clId="{39BFAD00-E78D-483C-866C-A5505E084B3A}"/>
    <pc:docChg chg="undo custSel modSld">
      <pc:chgData name="Sullivan, Andrew" userId="9a82e752-29d8-425e-82f0-475e750974c5" providerId="ADAL" clId="{39BFAD00-E78D-483C-866C-A5505E084B3A}" dt="2023-04-25T19:01:40.123" v="31" actId="1076"/>
      <pc:docMkLst>
        <pc:docMk/>
      </pc:docMkLst>
      <pc:sldChg chg="addSp delSp modSp mod">
        <pc:chgData name="Sullivan, Andrew" userId="9a82e752-29d8-425e-82f0-475e750974c5" providerId="ADAL" clId="{39BFAD00-E78D-483C-866C-A5505E084B3A}" dt="2023-04-25T19:01:40.123" v="31" actId="1076"/>
        <pc:sldMkLst>
          <pc:docMk/>
          <pc:sldMk cId="109857222" sldId="256"/>
        </pc:sldMkLst>
        <pc:spChg chg="add mod">
          <ac:chgData name="Sullivan, Andrew" userId="9a82e752-29d8-425e-82f0-475e750974c5" providerId="ADAL" clId="{39BFAD00-E78D-483C-866C-A5505E084B3A}" dt="2023-04-25T16:13:09.495" v="9" actId="313"/>
          <ac:spMkLst>
            <pc:docMk/>
            <pc:sldMk cId="109857222" sldId="256"/>
            <ac:spMk id="4" creationId="{62476C11-3F61-84F3-FE23-D6EA2755845A}"/>
          </ac:spMkLst>
        </pc:spChg>
        <pc:spChg chg="add del mod">
          <ac:chgData name="Sullivan, Andrew" userId="9a82e752-29d8-425e-82f0-475e750974c5" providerId="ADAL" clId="{39BFAD00-E78D-483C-866C-A5505E084B3A}" dt="2023-04-25T16:12:50.698" v="4"/>
          <ac:spMkLst>
            <pc:docMk/>
            <pc:sldMk cId="109857222" sldId="256"/>
            <ac:spMk id="9" creationId="{CBAA195A-8C47-6A65-5F52-D81FAAA53BCC}"/>
          </ac:spMkLst>
        </pc:spChg>
        <pc:picChg chg="add mod modCrop">
          <ac:chgData name="Sullivan, Andrew" userId="9a82e752-29d8-425e-82f0-475e750974c5" providerId="ADAL" clId="{39BFAD00-E78D-483C-866C-A5505E084B3A}" dt="2023-04-25T19:01:40.123" v="31" actId="1076"/>
          <ac:picMkLst>
            <pc:docMk/>
            <pc:sldMk cId="109857222" sldId="256"/>
            <ac:picMk id="41" creationId="{9A3013ED-19D8-5AE4-A15A-446754ACF1B1}"/>
          </ac:picMkLst>
        </pc:picChg>
        <pc:picChg chg="add mod modCrop">
          <ac:chgData name="Sullivan, Andrew" userId="9a82e752-29d8-425e-82f0-475e750974c5" providerId="ADAL" clId="{39BFAD00-E78D-483C-866C-A5505E084B3A}" dt="2023-04-25T19:01:00.524" v="27" actId="14100"/>
          <ac:picMkLst>
            <pc:docMk/>
            <pc:sldMk cId="109857222" sldId="256"/>
            <ac:picMk id="45" creationId="{9E041DDC-0EF6-9974-8AA0-035BF5B7E380}"/>
          </ac:picMkLst>
        </pc:picChg>
        <pc:picChg chg="add mod">
          <ac:chgData name="Sullivan, Andrew" userId="9a82e752-29d8-425e-82f0-475e750974c5" providerId="ADAL" clId="{39BFAD00-E78D-483C-866C-A5505E084B3A}" dt="2023-04-25T19:01:05.937" v="29" actId="1076"/>
          <ac:picMkLst>
            <pc:docMk/>
            <pc:sldMk cId="109857222" sldId="256"/>
            <ac:picMk id="49" creationId="{635A817A-1881-B0FE-26B4-77146DDC7745}"/>
          </ac:picMkLst>
        </pc:picChg>
      </pc:sldChg>
    </pc:docChg>
  </pc:docChgLst>
  <pc:docChgLst>
    <pc:chgData name="Munro, Sam" userId="e8fb0091-e571-4356-b918-35fbac1cdc8e" providerId="ADAL" clId="{508F973D-8E7C-4EE9-B978-EDF2E9404B00}"/>
    <pc:docChg chg="undo custSel modSld">
      <pc:chgData name="Munro, Sam" userId="e8fb0091-e571-4356-b918-35fbac1cdc8e" providerId="ADAL" clId="{508F973D-8E7C-4EE9-B978-EDF2E9404B00}" dt="2023-04-25T18:17:56.116" v="740" actId="20577"/>
      <pc:docMkLst>
        <pc:docMk/>
      </pc:docMkLst>
      <pc:sldChg chg="addSp delSp modSp mod">
        <pc:chgData name="Munro, Sam" userId="e8fb0091-e571-4356-b918-35fbac1cdc8e" providerId="ADAL" clId="{508F973D-8E7C-4EE9-B978-EDF2E9404B00}" dt="2023-04-25T18:17:56.116" v="740" actId="20577"/>
        <pc:sldMkLst>
          <pc:docMk/>
          <pc:sldMk cId="109857222" sldId="256"/>
        </pc:sldMkLst>
        <pc:spChg chg="add mod ord">
          <ac:chgData name="Munro, Sam" userId="e8fb0091-e571-4356-b918-35fbac1cdc8e" providerId="ADAL" clId="{508F973D-8E7C-4EE9-B978-EDF2E9404B00}" dt="2023-04-24T20:45:55.883" v="116" actId="207"/>
          <ac:spMkLst>
            <pc:docMk/>
            <pc:sldMk cId="109857222" sldId="256"/>
            <ac:spMk id="6" creationId="{6146638A-4D8D-E37D-6B17-9BB95865069E}"/>
          </ac:spMkLst>
        </pc:spChg>
        <pc:spChg chg="add mod">
          <ac:chgData name="Munro, Sam" userId="e8fb0091-e571-4356-b918-35fbac1cdc8e" providerId="ADAL" clId="{508F973D-8E7C-4EE9-B978-EDF2E9404B00}" dt="2023-04-24T20:47:36.117" v="127" actId="207"/>
          <ac:spMkLst>
            <pc:docMk/>
            <pc:sldMk cId="109857222" sldId="256"/>
            <ac:spMk id="7" creationId="{A3890170-1583-57C1-78FA-B0E7C9B16DBF}"/>
          </ac:spMkLst>
        </pc:spChg>
        <pc:spChg chg="add mod">
          <ac:chgData name="Munro, Sam" userId="e8fb0091-e571-4356-b918-35fbac1cdc8e" providerId="ADAL" clId="{508F973D-8E7C-4EE9-B978-EDF2E9404B00}" dt="2023-04-24T20:42:17.990" v="41" actId="1076"/>
          <ac:spMkLst>
            <pc:docMk/>
            <pc:sldMk cId="109857222" sldId="256"/>
            <ac:spMk id="8" creationId="{2F457852-F0B8-2470-C04A-DF6232211627}"/>
          </ac:spMkLst>
        </pc:spChg>
        <pc:spChg chg="add mod">
          <ac:chgData name="Munro, Sam" userId="e8fb0091-e571-4356-b918-35fbac1cdc8e" providerId="ADAL" clId="{508F973D-8E7C-4EE9-B978-EDF2E9404B00}" dt="2023-04-24T20:46:09.411" v="119" actId="207"/>
          <ac:spMkLst>
            <pc:docMk/>
            <pc:sldMk cId="109857222" sldId="256"/>
            <ac:spMk id="13" creationId="{A36700F4-41BE-2DA8-BCE2-D850DB882A08}"/>
          </ac:spMkLst>
        </pc:spChg>
        <pc:spChg chg="add mod">
          <ac:chgData name="Munro, Sam" userId="e8fb0091-e571-4356-b918-35fbac1cdc8e" providerId="ADAL" clId="{508F973D-8E7C-4EE9-B978-EDF2E9404B00}" dt="2023-04-24T20:52:41.407" v="179" actId="14100"/>
          <ac:spMkLst>
            <pc:docMk/>
            <pc:sldMk cId="109857222" sldId="256"/>
            <ac:spMk id="14" creationId="{7BC6B136-2A1A-002F-92F7-B46684DD03DF}"/>
          </ac:spMkLst>
        </pc:spChg>
        <pc:spChg chg="add mod">
          <ac:chgData name="Munro, Sam" userId="e8fb0091-e571-4356-b918-35fbac1cdc8e" providerId="ADAL" clId="{508F973D-8E7C-4EE9-B978-EDF2E9404B00}" dt="2023-04-24T20:52:37.811" v="178" actId="1076"/>
          <ac:spMkLst>
            <pc:docMk/>
            <pc:sldMk cId="109857222" sldId="256"/>
            <ac:spMk id="19" creationId="{F5F57CA7-E5B8-3A66-80D8-90AA4EA6850F}"/>
          </ac:spMkLst>
        </pc:spChg>
        <pc:spChg chg="add mod">
          <ac:chgData name="Munro, Sam" userId="e8fb0091-e571-4356-b918-35fbac1cdc8e" providerId="ADAL" clId="{508F973D-8E7C-4EE9-B978-EDF2E9404B00}" dt="2023-04-24T20:49:32.508" v="149" actId="14100"/>
          <ac:spMkLst>
            <pc:docMk/>
            <pc:sldMk cId="109857222" sldId="256"/>
            <ac:spMk id="20" creationId="{F2A03AC0-DE30-21EF-0945-CA2F186D94F7}"/>
          </ac:spMkLst>
        </pc:spChg>
        <pc:spChg chg="add mod">
          <ac:chgData name="Munro, Sam" userId="e8fb0091-e571-4356-b918-35fbac1cdc8e" providerId="ADAL" clId="{508F973D-8E7C-4EE9-B978-EDF2E9404B00}" dt="2023-04-24T20:50:30.467" v="158" actId="14100"/>
          <ac:spMkLst>
            <pc:docMk/>
            <pc:sldMk cId="109857222" sldId="256"/>
            <ac:spMk id="21" creationId="{5E32BD33-E9FD-B6DE-E0A2-F69561B91E73}"/>
          </ac:spMkLst>
        </pc:spChg>
        <pc:spChg chg="add mod">
          <ac:chgData name="Munro, Sam" userId="e8fb0091-e571-4356-b918-35fbac1cdc8e" providerId="ADAL" clId="{508F973D-8E7C-4EE9-B978-EDF2E9404B00}" dt="2023-04-24T20:53:21.572" v="190" actId="692"/>
          <ac:spMkLst>
            <pc:docMk/>
            <pc:sldMk cId="109857222" sldId="256"/>
            <ac:spMk id="22" creationId="{DF4B55C9-63D0-709C-4D6C-70DB71D5EE4E}"/>
          </ac:spMkLst>
        </pc:spChg>
        <pc:spChg chg="add mod">
          <ac:chgData name="Munro, Sam" userId="e8fb0091-e571-4356-b918-35fbac1cdc8e" providerId="ADAL" clId="{508F973D-8E7C-4EE9-B978-EDF2E9404B00}" dt="2023-04-24T20:49:21.365" v="146" actId="571"/>
          <ac:spMkLst>
            <pc:docMk/>
            <pc:sldMk cId="109857222" sldId="256"/>
            <ac:spMk id="23" creationId="{CA48648C-7690-8C7E-1426-88BA57A451A4}"/>
          </ac:spMkLst>
        </pc:spChg>
        <pc:spChg chg="add mod ord">
          <ac:chgData name="Munro, Sam" userId="e8fb0091-e571-4356-b918-35fbac1cdc8e" providerId="ADAL" clId="{508F973D-8E7C-4EE9-B978-EDF2E9404B00}" dt="2023-04-24T20:53:14.042" v="186" actId="692"/>
          <ac:spMkLst>
            <pc:docMk/>
            <pc:sldMk cId="109857222" sldId="256"/>
            <ac:spMk id="24" creationId="{067CD262-D59F-A603-1093-0B68FBD61610}"/>
          </ac:spMkLst>
        </pc:spChg>
        <pc:spChg chg="add del mod">
          <ac:chgData name="Munro, Sam" userId="e8fb0091-e571-4356-b918-35fbac1cdc8e" providerId="ADAL" clId="{508F973D-8E7C-4EE9-B978-EDF2E9404B00}" dt="2023-04-24T20:54:09.825" v="200" actId="478"/>
          <ac:spMkLst>
            <pc:docMk/>
            <pc:sldMk cId="109857222" sldId="256"/>
            <ac:spMk id="42" creationId="{13B0AC30-4E26-CAB6-5348-FA9F06556425}"/>
          </ac:spMkLst>
        </pc:spChg>
        <pc:spChg chg="add mod">
          <ac:chgData name="Munro, Sam" userId="e8fb0091-e571-4356-b918-35fbac1cdc8e" providerId="ADAL" clId="{508F973D-8E7C-4EE9-B978-EDF2E9404B00}" dt="2023-04-24T20:54:01.472" v="197" actId="692"/>
          <ac:spMkLst>
            <pc:docMk/>
            <pc:sldMk cId="109857222" sldId="256"/>
            <ac:spMk id="43" creationId="{5EFAB7FC-84D4-7CD0-8438-359FBA994C00}"/>
          </ac:spMkLst>
        </pc:spChg>
        <pc:spChg chg="add mod">
          <ac:chgData name="Munro, Sam" userId="e8fb0091-e571-4356-b918-35fbac1cdc8e" providerId="ADAL" clId="{508F973D-8E7C-4EE9-B978-EDF2E9404B00}" dt="2023-04-24T20:54:28.148" v="202" actId="14100"/>
          <ac:spMkLst>
            <pc:docMk/>
            <pc:sldMk cId="109857222" sldId="256"/>
            <ac:spMk id="44" creationId="{A4FFD3C8-C5E6-72D8-7BA9-5E86739CA909}"/>
          </ac:spMkLst>
        </pc:spChg>
        <pc:spChg chg="add mod">
          <ac:chgData name="Munro, Sam" userId="e8fb0091-e571-4356-b918-35fbac1cdc8e" providerId="ADAL" clId="{508F973D-8E7C-4EE9-B978-EDF2E9404B00}" dt="2023-04-24T20:56:25.463" v="232" actId="20577"/>
          <ac:spMkLst>
            <pc:docMk/>
            <pc:sldMk cId="109857222" sldId="256"/>
            <ac:spMk id="51" creationId="{A5721149-228E-EF53-634D-3418231ED299}"/>
          </ac:spMkLst>
        </pc:spChg>
        <pc:spChg chg="add mod">
          <ac:chgData name="Munro, Sam" userId="e8fb0091-e571-4356-b918-35fbac1cdc8e" providerId="ADAL" clId="{508F973D-8E7C-4EE9-B978-EDF2E9404B00}" dt="2023-04-24T20:56:51.360" v="263" actId="14100"/>
          <ac:spMkLst>
            <pc:docMk/>
            <pc:sldMk cId="109857222" sldId="256"/>
            <ac:spMk id="52" creationId="{10026B6C-76FF-49CE-4458-E0610951A428}"/>
          </ac:spMkLst>
        </pc:spChg>
        <pc:spChg chg="add mod">
          <ac:chgData name="Munro, Sam" userId="e8fb0091-e571-4356-b918-35fbac1cdc8e" providerId="ADAL" clId="{508F973D-8E7C-4EE9-B978-EDF2E9404B00}" dt="2023-04-24T20:57:15.920" v="308" actId="14100"/>
          <ac:spMkLst>
            <pc:docMk/>
            <pc:sldMk cId="109857222" sldId="256"/>
            <ac:spMk id="53" creationId="{AECB76BF-F7EF-6BEF-5645-F2EAA34CEAE8}"/>
          </ac:spMkLst>
        </pc:spChg>
        <pc:spChg chg="add del mod">
          <ac:chgData name="Munro, Sam" userId="e8fb0091-e571-4356-b918-35fbac1cdc8e" providerId="ADAL" clId="{508F973D-8E7C-4EE9-B978-EDF2E9404B00}" dt="2023-04-24T20:58:26.094" v="323"/>
          <ac:spMkLst>
            <pc:docMk/>
            <pc:sldMk cId="109857222" sldId="256"/>
            <ac:spMk id="54" creationId="{1E54569E-A828-2044-DAD4-73DCA4386D39}"/>
          </ac:spMkLst>
        </pc:spChg>
        <pc:spChg chg="add mod">
          <ac:chgData name="Munro, Sam" userId="e8fb0091-e571-4356-b918-35fbac1cdc8e" providerId="ADAL" clId="{508F973D-8E7C-4EE9-B978-EDF2E9404B00}" dt="2023-04-25T18:17:56.116" v="740" actId="20577"/>
          <ac:spMkLst>
            <pc:docMk/>
            <pc:sldMk cId="109857222" sldId="256"/>
            <ac:spMk id="55" creationId="{38D7D819-1626-7450-4D5C-BEB73B7E7151}"/>
          </ac:spMkLst>
        </pc:spChg>
        <pc:spChg chg="add mod">
          <ac:chgData name="Munro, Sam" userId="e8fb0091-e571-4356-b918-35fbac1cdc8e" providerId="ADAL" clId="{508F973D-8E7C-4EE9-B978-EDF2E9404B00}" dt="2023-04-24T20:58:09.637" v="315" actId="14100"/>
          <ac:spMkLst>
            <pc:docMk/>
            <pc:sldMk cId="109857222" sldId="256"/>
            <ac:spMk id="56" creationId="{9D259502-B23D-8506-6D53-A06AB705A3F3}"/>
          </ac:spMkLst>
        </pc:spChg>
        <pc:spChg chg="add mod">
          <ac:chgData name="Munro, Sam" userId="e8fb0091-e571-4356-b918-35fbac1cdc8e" providerId="ADAL" clId="{508F973D-8E7C-4EE9-B978-EDF2E9404B00}" dt="2023-04-24T20:58:19.158" v="318" actId="14100"/>
          <ac:spMkLst>
            <pc:docMk/>
            <pc:sldMk cId="109857222" sldId="256"/>
            <ac:spMk id="57" creationId="{47B8FC00-E16A-97A2-F553-CEF9D475FD3E}"/>
          </ac:spMkLst>
        </pc:spChg>
        <pc:spChg chg="add mod">
          <ac:chgData name="Munro, Sam" userId="e8fb0091-e571-4356-b918-35fbac1cdc8e" providerId="ADAL" clId="{508F973D-8E7C-4EE9-B978-EDF2E9404B00}" dt="2023-04-24T21:01:19.432" v="351" actId="1076"/>
          <ac:spMkLst>
            <pc:docMk/>
            <pc:sldMk cId="109857222" sldId="256"/>
            <ac:spMk id="58" creationId="{DBD90AA7-9DED-AF14-D42F-A3D98E87394B}"/>
          </ac:spMkLst>
        </pc:spChg>
        <pc:spChg chg="add del mod">
          <ac:chgData name="Munro, Sam" userId="e8fb0091-e571-4356-b918-35fbac1cdc8e" providerId="ADAL" clId="{508F973D-8E7C-4EE9-B978-EDF2E9404B00}" dt="2023-04-24T20:59:19.807" v="331" actId="478"/>
          <ac:spMkLst>
            <pc:docMk/>
            <pc:sldMk cId="109857222" sldId="256"/>
            <ac:spMk id="61" creationId="{E732D078-34FC-89D0-485C-3B9EB7371045}"/>
          </ac:spMkLst>
        </pc:spChg>
        <pc:spChg chg="add del mod">
          <ac:chgData name="Munro, Sam" userId="e8fb0091-e571-4356-b918-35fbac1cdc8e" providerId="ADAL" clId="{508F973D-8E7C-4EE9-B978-EDF2E9404B00}" dt="2023-04-24T20:59:58.510" v="339" actId="478"/>
          <ac:spMkLst>
            <pc:docMk/>
            <pc:sldMk cId="109857222" sldId="256"/>
            <ac:spMk id="64" creationId="{1B4FC799-B49D-AB88-43EA-50DA531A2E4A}"/>
          </ac:spMkLst>
        </pc:spChg>
        <pc:spChg chg="add del mod">
          <ac:chgData name="Munro, Sam" userId="e8fb0091-e571-4356-b918-35fbac1cdc8e" providerId="ADAL" clId="{508F973D-8E7C-4EE9-B978-EDF2E9404B00}" dt="2023-04-24T21:00:14.260" v="341" actId="478"/>
          <ac:spMkLst>
            <pc:docMk/>
            <pc:sldMk cId="109857222" sldId="256"/>
            <ac:spMk id="67" creationId="{8B6DCF55-9F5C-74E8-B99D-73C04A524D8C}"/>
          </ac:spMkLst>
        </pc:spChg>
        <pc:spChg chg="add del mod">
          <ac:chgData name="Munro, Sam" userId="e8fb0091-e571-4356-b918-35fbac1cdc8e" providerId="ADAL" clId="{508F973D-8E7C-4EE9-B978-EDF2E9404B00}" dt="2023-04-24T21:00:50.216" v="348" actId="478"/>
          <ac:spMkLst>
            <pc:docMk/>
            <pc:sldMk cId="109857222" sldId="256"/>
            <ac:spMk id="70" creationId="{D891DC7C-974E-6F90-55F6-B4E7529D81D1}"/>
          </ac:spMkLst>
        </pc:spChg>
        <pc:picChg chg="add mod modCrop">
          <ac:chgData name="Munro, Sam" userId="e8fb0091-e571-4356-b918-35fbac1cdc8e" providerId="ADAL" clId="{508F973D-8E7C-4EE9-B978-EDF2E9404B00}" dt="2023-04-24T20:53:15.656" v="188" actId="1076"/>
          <ac:picMkLst>
            <pc:docMk/>
            <pc:sldMk cId="109857222" sldId="256"/>
            <ac:picMk id="5" creationId="{062F179D-AB23-8A7A-D904-3FEA7D9903B7}"/>
          </ac:picMkLst>
        </pc:picChg>
        <pc:picChg chg="add mod modCrop">
          <ac:chgData name="Munro, Sam" userId="e8fb0091-e571-4356-b918-35fbac1cdc8e" providerId="ADAL" clId="{508F973D-8E7C-4EE9-B978-EDF2E9404B00}" dt="2023-04-24T20:59:26.340" v="332" actId="1076"/>
          <ac:picMkLst>
            <pc:docMk/>
            <pc:sldMk cId="109857222" sldId="256"/>
            <ac:picMk id="60" creationId="{6E008213-F558-7DE0-CECA-6388ECD67EBD}"/>
          </ac:picMkLst>
        </pc:picChg>
        <pc:picChg chg="add del mod">
          <ac:chgData name="Munro, Sam" userId="e8fb0091-e571-4356-b918-35fbac1cdc8e" providerId="ADAL" clId="{508F973D-8E7C-4EE9-B978-EDF2E9404B00}" dt="2023-04-24T20:59:58.510" v="339" actId="478"/>
          <ac:picMkLst>
            <pc:docMk/>
            <pc:sldMk cId="109857222" sldId="256"/>
            <ac:picMk id="63" creationId="{53927E7C-5F49-7881-9BD7-80234FFCDBE5}"/>
          </ac:picMkLst>
        </pc:picChg>
        <pc:picChg chg="add del mod">
          <ac:chgData name="Munro, Sam" userId="e8fb0091-e571-4356-b918-35fbac1cdc8e" providerId="ADAL" clId="{508F973D-8E7C-4EE9-B978-EDF2E9404B00}" dt="2023-04-24T21:00:14.260" v="341" actId="478"/>
          <ac:picMkLst>
            <pc:docMk/>
            <pc:sldMk cId="109857222" sldId="256"/>
            <ac:picMk id="66" creationId="{63820701-7F2E-D773-A81F-798E2A053A82}"/>
          </ac:picMkLst>
        </pc:picChg>
        <pc:picChg chg="add mod">
          <ac:chgData name="Munro, Sam" userId="e8fb0091-e571-4356-b918-35fbac1cdc8e" providerId="ADAL" clId="{508F973D-8E7C-4EE9-B978-EDF2E9404B00}" dt="2023-04-24T21:01:04.104" v="350" actId="1076"/>
          <ac:picMkLst>
            <pc:docMk/>
            <pc:sldMk cId="109857222" sldId="256"/>
            <ac:picMk id="69" creationId="{6A568303-A694-2A53-4BA2-BAD2CC83F9FF}"/>
          </ac:picMkLst>
        </pc:picChg>
        <pc:cxnChg chg="add mod">
          <ac:chgData name="Munro, Sam" userId="e8fb0091-e571-4356-b918-35fbac1cdc8e" providerId="ADAL" clId="{508F973D-8E7C-4EE9-B978-EDF2E9404B00}" dt="2023-04-24T20:42:43.718" v="43" actId="208"/>
          <ac:cxnSpMkLst>
            <pc:docMk/>
            <pc:sldMk cId="109857222" sldId="256"/>
            <ac:cxnSpMk id="10" creationId="{D370DDD5-2938-DFE9-8794-C8E5E56ACC43}"/>
          </ac:cxnSpMkLst>
        </pc:cxnChg>
        <pc:cxnChg chg="add mod">
          <ac:chgData name="Munro, Sam" userId="e8fb0091-e571-4356-b918-35fbac1cdc8e" providerId="ADAL" clId="{508F973D-8E7C-4EE9-B978-EDF2E9404B00}" dt="2023-04-24T20:42:50.812" v="46" actId="14100"/>
          <ac:cxnSpMkLst>
            <pc:docMk/>
            <pc:sldMk cId="109857222" sldId="256"/>
            <ac:cxnSpMk id="11" creationId="{33F9F042-AB51-05CE-CA1B-55070AB997AB}"/>
          </ac:cxnSpMkLst>
        </pc:cxnChg>
        <pc:cxnChg chg="add mod">
          <ac:chgData name="Munro, Sam" userId="e8fb0091-e571-4356-b918-35fbac1cdc8e" providerId="ADAL" clId="{508F973D-8E7C-4EE9-B978-EDF2E9404B00}" dt="2023-04-24T20:52:45.936" v="180" actId="14100"/>
          <ac:cxnSpMkLst>
            <pc:docMk/>
            <pc:sldMk cId="109857222" sldId="256"/>
            <ac:cxnSpMk id="16" creationId="{127F34BA-5863-BBDA-710F-4CC35A5A6CA1}"/>
          </ac:cxnSpMkLst>
        </pc:cxnChg>
        <pc:cxnChg chg="add mod">
          <ac:chgData name="Munro, Sam" userId="e8fb0091-e571-4356-b918-35fbac1cdc8e" providerId="ADAL" clId="{508F973D-8E7C-4EE9-B978-EDF2E9404B00}" dt="2023-04-24T20:44:23.744" v="59" actId="14100"/>
          <ac:cxnSpMkLst>
            <pc:docMk/>
            <pc:sldMk cId="109857222" sldId="256"/>
            <ac:cxnSpMk id="17" creationId="{8495C212-7225-54DA-C961-C6A74CD69AC2}"/>
          </ac:cxnSpMkLst>
        </pc:cxnChg>
        <pc:cxnChg chg="add mod">
          <ac:chgData name="Munro, Sam" userId="e8fb0091-e571-4356-b918-35fbac1cdc8e" providerId="ADAL" clId="{508F973D-8E7C-4EE9-B978-EDF2E9404B00}" dt="2023-04-24T20:53:01.977" v="181" actId="692"/>
          <ac:cxnSpMkLst>
            <pc:docMk/>
            <pc:sldMk cId="109857222" sldId="256"/>
            <ac:cxnSpMk id="26" creationId="{5D4DD6D4-24E2-0070-5972-12F919C0A48E}"/>
          </ac:cxnSpMkLst>
        </pc:cxnChg>
        <pc:cxnChg chg="add mod">
          <ac:chgData name="Munro, Sam" userId="e8fb0091-e571-4356-b918-35fbac1cdc8e" providerId="ADAL" clId="{508F973D-8E7C-4EE9-B978-EDF2E9404B00}" dt="2023-04-24T20:53:05.556" v="182" actId="692"/>
          <ac:cxnSpMkLst>
            <pc:docMk/>
            <pc:sldMk cId="109857222" sldId="256"/>
            <ac:cxnSpMk id="27" creationId="{DB6B49A1-00EF-27FE-6218-8FF2A42BA612}"/>
          </ac:cxnSpMkLst>
        </pc:cxnChg>
        <pc:cxnChg chg="add mod">
          <ac:chgData name="Munro, Sam" userId="e8fb0091-e571-4356-b918-35fbac1cdc8e" providerId="ADAL" clId="{508F973D-8E7C-4EE9-B978-EDF2E9404B00}" dt="2023-04-24T20:52:14.780" v="174" actId="14100"/>
          <ac:cxnSpMkLst>
            <pc:docMk/>
            <pc:sldMk cId="109857222" sldId="256"/>
            <ac:cxnSpMk id="32" creationId="{10E98850-ADE6-CFCB-9E16-9371287E4C18}"/>
          </ac:cxnSpMkLst>
        </pc:cxnChg>
        <pc:cxnChg chg="add mod">
          <ac:chgData name="Munro, Sam" userId="e8fb0091-e571-4356-b918-35fbac1cdc8e" providerId="ADAL" clId="{508F973D-8E7C-4EE9-B978-EDF2E9404B00}" dt="2023-04-24T20:51:57.890" v="172" actId="14100"/>
          <ac:cxnSpMkLst>
            <pc:docMk/>
            <pc:sldMk cId="109857222" sldId="256"/>
            <ac:cxnSpMk id="35" creationId="{9C5FEC29-2A69-1955-3B9E-35DD7EB309C0}"/>
          </ac:cxnSpMkLst>
        </pc:cxnChg>
        <pc:cxnChg chg="add mod">
          <ac:chgData name="Munro, Sam" userId="e8fb0091-e571-4356-b918-35fbac1cdc8e" providerId="ADAL" clId="{508F973D-8E7C-4EE9-B978-EDF2E9404B00}" dt="2023-04-24T20:52:21.620" v="177" actId="14100"/>
          <ac:cxnSpMkLst>
            <pc:docMk/>
            <pc:sldMk cId="109857222" sldId="256"/>
            <ac:cxnSpMk id="39" creationId="{9AEC1776-05E3-0FB8-C4EA-4ADE66153D1B}"/>
          </ac:cxnSpMkLst>
        </pc:cxnChg>
        <pc:cxnChg chg="add mod">
          <ac:chgData name="Munro, Sam" userId="e8fb0091-e571-4356-b918-35fbac1cdc8e" providerId="ADAL" clId="{508F973D-8E7C-4EE9-B978-EDF2E9404B00}" dt="2023-04-24T20:55:15.164" v="205" actId="692"/>
          <ac:cxnSpMkLst>
            <pc:docMk/>
            <pc:sldMk cId="109857222" sldId="256"/>
            <ac:cxnSpMk id="46" creationId="{5383FF00-34B9-6118-116E-71B8B32CD91B}"/>
          </ac:cxnSpMkLst>
        </pc:cxnChg>
        <pc:cxnChg chg="add mod">
          <ac:chgData name="Munro, Sam" userId="e8fb0091-e571-4356-b918-35fbac1cdc8e" providerId="ADAL" clId="{508F973D-8E7C-4EE9-B978-EDF2E9404B00}" dt="2023-04-24T20:55:32.836" v="209" actId="14100"/>
          <ac:cxnSpMkLst>
            <pc:docMk/>
            <pc:sldMk cId="109857222" sldId="256"/>
            <ac:cxnSpMk id="48" creationId="{A2552F8F-0922-EA37-E917-F36D09FAE13D}"/>
          </ac:cxnSpMkLst>
        </pc:cxnChg>
      </pc:sldChg>
    </pc:docChg>
  </pc:docChgLst>
  <pc:docChgLst>
    <pc:chgData name="Munro, Sam" userId="S::munrosl@rose-hulman.edu::e8fb0091-e571-4356-b918-35fbac1cdc8e" providerId="AD" clId="Web-{94DF2AB7-A589-526E-7693-6C574405FDD1}"/>
    <pc:docChg chg="modSld">
      <pc:chgData name="Munro, Sam" userId="S::munrosl@rose-hulman.edu::e8fb0091-e571-4356-b918-35fbac1cdc8e" providerId="AD" clId="Web-{94DF2AB7-A589-526E-7693-6C574405FDD1}" dt="2023-04-25T18:12:19.062" v="223" actId="14100"/>
      <pc:docMkLst>
        <pc:docMk/>
      </pc:docMkLst>
      <pc:sldChg chg="addSp delSp modSp">
        <pc:chgData name="Munro, Sam" userId="S::munrosl@rose-hulman.edu::e8fb0091-e571-4356-b918-35fbac1cdc8e" providerId="AD" clId="Web-{94DF2AB7-A589-526E-7693-6C574405FDD1}" dt="2023-04-25T18:12:19.062" v="223" actId="14100"/>
        <pc:sldMkLst>
          <pc:docMk/>
          <pc:sldMk cId="109857222" sldId="256"/>
        </pc:sldMkLst>
        <pc:spChg chg="mod">
          <ac:chgData name="Munro, Sam" userId="S::munrosl@rose-hulman.edu::e8fb0091-e571-4356-b918-35fbac1cdc8e" providerId="AD" clId="Web-{94DF2AB7-A589-526E-7693-6C574405FDD1}" dt="2023-04-25T18:07:10.383" v="99" actId="1076"/>
          <ac:spMkLst>
            <pc:docMk/>
            <pc:sldMk cId="109857222" sldId="256"/>
            <ac:spMk id="21" creationId="{5E32BD33-E9FD-B6DE-E0A2-F69561B91E73}"/>
          </ac:spMkLst>
        </pc:spChg>
        <pc:spChg chg="mod">
          <ac:chgData name="Munro, Sam" userId="S::munrosl@rose-hulman.edu::e8fb0091-e571-4356-b918-35fbac1cdc8e" providerId="AD" clId="Web-{94DF2AB7-A589-526E-7693-6C574405FDD1}" dt="2023-04-25T18:12:19.062" v="223" actId="14100"/>
          <ac:spMkLst>
            <pc:docMk/>
            <pc:sldMk cId="109857222" sldId="256"/>
            <ac:spMk id="55" creationId="{38D7D819-1626-7450-4D5C-BEB73B7E7151}"/>
          </ac:spMkLst>
        </pc:spChg>
        <pc:spChg chg="mod">
          <ac:chgData name="Munro, Sam" userId="S::munrosl@rose-hulman.edu::e8fb0091-e571-4356-b918-35fbac1cdc8e" providerId="AD" clId="Web-{94DF2AB7-A589-526E-7693-6C574405FDD1}" dt="2023-04-25T18:10:44.841" v="210" actId="20577"/>
          <ac:spMkLst>
            <pc:docMk/>
            <pc:sldMk cId="109857222" sldId="256"/>
            <ac:spMk id="56" creationId="{9D259502-B23D-8506-6D53-A06AB705A3F3}"/>
          </ac:spMkLst>
        </pc:spChg>
        <pc:spChg chg="mod">
          <ac:chgData name="Munro, Sam" userId="S::munrosl@rose-hulman.edu::e8fb0091-e571-4356-b918-35fbac1cdc8e" providerId="AD" clId="Web-{94DF2AB7-A589-526E-7693-6C574405FDD1}" dt="2023-04-25T18:11:34.967" v="222" actId="14100"/>
          <ac:spMkLst>
            <pc:docMk/>
            <pc:sldMk cId="109857222" sldId="256"/>
            <ac:spMk id="57" creationId="{47B8FC00-E16A-97A2-F553-CEF9D475FD3E}"/>
          </ac:spMkLst>
        </pc:spChg>
        <pc:picChg chg="mod">
          <ac:chgData name="Munro, Sam" userId="S::munrosl@rose-hulman.edu::e8fb0091-e571-4356-b918-35fbac1cdc8e" providerId="AD" clId="Web-{94DF2AB7-A589-526E-7693-6C574405FDD1}" dt="2023-04-25T18:07:30.602" v="102" actId="1076"/>
          <ac:picMkLst>
            <pc:docMk/>
            <pc:sldMk cId="109857222" sldId="256"/>
            <ac:picMk id="5" creationId="{062F179D-AB23-8A7A-D904-3FEA7D9903B7}"/>
          </ac:picMkLst>
        </pc:picChg>
        <pc:picChg chg="add mod">
          <ac:chgData name="Munro, Sam" userId="S::munrosl@rose-hulman.edu::e8fb0091-e571-4356-b918-35fbac1cdc8e" providerId="AD" clId="Web-{94DF2AB7-A589-526E-7693-6C574405FDD1}" dt="2023-04-25T18:05:05.395" v="77" actId="1076"/>
          <ac:picMkLst>
            <pc:docMk/>
            <pc:sldMk cId="109857222" sldId="256"/>
            <ac:picMk id="25" creationId="{125C9577-F468-4CAE-97F0-BB8BE8374C9E}"/>
          </ac:picMkLst>
        </pc:picChg>
        <pc:picChg chg="add mod">
          <ac:chgData name="Munro, Sam" userId="S::munrosl@rose-hulman.edu::e8fb0091-e571-4356-b918-35fbac1cdc8e" providerId="AD" clId="Web-{94DF2AB7-A589-526E-7693-6C574405FDD1}" dt="2023-04-25T18:06:34.804" v="90" actId="1076"/>
          <ac:picMkLst>
            <pc:docMk/>
            <pc:sldMk cId="109857222" sldId="256"/>
            <ac:picMk id="28" creationId="{06D972B8-0473-06A0-459B-447B4870EBB7}"/>
          </ac:picMkLst>
        </pc:picChg>
        <pc:picChg chg="add del mod">
          <ac:chgData name="Munro, Sam" userId="S::munrosl@rose-hulman.edu::e8fb0091-e571-4356-b918-35fbac1cdc8e" providerId="AD" clId="Web-{94DF2AB7-A589-526E-7693-6C574405FDD1}" dt="2023-04-25T18:05:45.740" v="83"/>
          <ac:picMkLst>
            <pc:docMk/>
            <pc:sldMk cId="109857222" sldId="256"/>
            <ac:picMk id="29" creationId="{AA845528-48DA-E956-4E72-F61984156A5D}"/>
          </ac:picMkLst>
        </pc:picChg>
        <pc:picChg chg="add mod">
          <ac:chgData name="Munro, Sam" userId="S::munrosl@rose-hulman.edu::e8fb0091-e571-4356-b918-35fbac1cdc8e" providerId="AD" clId="Web-{94DF2AB7-A589-526E-7693-6C574405FDD1}" dt="2023-04-25T18:06:50.023" v="95" actId="1076"/>
          <ac:picMkLst>
            <pc:docMk/>
            <pc:sldMk cId="109857222" sldId="256"/>
            <ac:picMk id="30" creationId="{1FEAB59D-835E-F33B-46AC-6EF4F8017935}"/>
          </ac:picMkLst>
        </pc:picChg>
        <pc:cxnChg chg="add del">
          <ac:chgData name="Munro, Sam" userId="S::munrosl@rose-hulman.edu::e8fb0091-e571-4356-b918-35fbac1cdc8e" providerId="AD" clId="Web-{94DF2AB7-A589-526E-7693-6C574405FDD1}" dt="2023-04-25T18:08:17.994" v="109"/>
          <ac:cxnSpMkLst>
            <pc:docMk/>
            <pc:sldMk cId="109857222" sldId="256"/>
            <ac:cxnSpMk id="31" creationId="{B94C77B8-A020-772B-8915-59BB9221DE63}"/>
          </ac:cxnSpMkLst>
        </pc:cxnChg>
        <pc:cxnChg chg="add del">
          <ac:chgData name="Munro, Sam" userId="S::munrosl@rose-hulman.edu::e8fb0091-e571-4356-b918-35fbac1cdc8e" providerId="AD" clId="Web-{94DF2AB7-A589-526E-7693-6C574405FDD1}" dt="2023-04-25T18:08:16.369" v="108"/>
          <ac:cxnSpMkLst>
            <pc:docMk/>
            <pc:sldMk cId="109857222" sldId="256"/>
            <ac:cxnSpMk id="33" creationId="{2D83DB2C-5207-0B55-00EB-58ACA5114A3B}"/>
          </ac:cxnSpMkLst>
        </pc:cxnChg>
        <pc:cxnChg chg="add mod">
          <ac:chgData name="Munro, Sam" userId="S::munrosl@rose-hulman.edu::e8fb0091-e571-4356-b918-35fbac1cdc8e" providerId="AD" clId="Web-{94DF2AB7-A589-526E-7693-6C574405FDD1}" dt="2023-04-25T18:08:47.322" v="114"/>
          <ac:cxnSpMkLst>
            <pc:docMk/>
            <pc:sldMk cId="109857222" sldId="256"/>
            <ac:cxnSpMk id="34" creationId="{56B222AB-0FE2-E93E-73E6-C094BAEDA493}"/>
          </ac:cxnSpMkLst>
        </pc:cxnChg>
        <pc:cxnChg chg="add del">
          <ac:chgData name="Munro, Sam" userId="S::munrosl@rose-hulman.edu::e8fb0091-e571-4356-b918-35fbac1cdc8e" providerId="AD" clId="Web-{94DF2AB7-A589-526E-7693-6C574405FDD1}" dt="2023-04-25T18:08:10.400" v="106"/>
          <ac:cxnSpMkLst>
            <pc:docMk/>
            <pc:sldMk cId="109857222" sldId="256"/>
            <ac:cxnSpMk id="36" creationId="{397E5D06-E716-B93E-DA3A-33054572F6AA}"/>
          </ac:cxnSpMkLst>
        </pc:cxnChg>
        <pc:cxnChg chg="add del mod">
          <ac:chgData name="Munro, Sam" userId="S::munrosl@rose-hulman.edu::e8fb0091-e571-4356-b918-35fbac1cdc8e" providerId="AD" clId="Web-{94DF2AB7-A589-526E-7693-6C574405FDD1}" dt="2023-04-25T18:08:49.838" v="115"/>
          <ac:cxnSpMkLst>
            <pc:docMk/>
            <pc:sldMk cId="109857222" sldId="256"/>
            <ac:cxnSpMk id="37" creationId="{1A1D550F-1A48-CD3A-A855-4E9D4C9E7F01}"/>
          </ac:cxnSpMkLst>
        </pc:cxnChg>
        <pc:cxnChg chg="add mod">
          <ac:chgData name="Munro, Sam" userId="S::munrosl@rose-hulman.edu::e8fb0091-e571-4356-b918-35fbac1cdc8e" providerId="AD" clId="Web-{94DF2AB7-A589-526E-7693-6C574405FDD1}" dt="2023-04-25T18:09:02.510" v="117" actId="1076"/>
          <ac:cxnSpMkLst>
            <pc:docMk/>
            <pc:sldMk cId="109857222" sldId="256"/>
            <ac:cxnSpMk id="38" creationId="{EC0C75CB-1B62-D89A-E69A-C83A69D8CE49}"/>
          </ac:cxnSpMkLst>
        </pc:cxnChg>
      </pc:sldChg>
    </pc:docChg>
  </pc:docChgLst>
  <pc:docChgLst>
    <pc:chgData name="Munro, Sam" userId="S::munrosl@rose-hulman.edu::e8fb0091-e571-4356-b918-35fbac1cdc8e" providerId="AD" clId="Web-{287D099E-5E86-43E8-81BF-E8F7E64518FA}"/>
    <pc:docChg chg="mod modSld addMainMaster delMainMaster modMainMaster setSldSz">
      <pc:chgData name="Munro, Sam" userId="S::munrosl@rose-hulman.edu::e8fb0091-e571-4356-b918-35fbac1cdc8e" providerId="AD" clId="Web-{287D099E-5E86-43E8-81BF-E8F7E64518FA}" dt="2023-04-19T20:17:53.748" v="3"/>
      <pc:docMkLst>
        <pc:docMk/>
      </pc:docMkLst>
      <pc:sldChg chg="delSp modSp mod modClrScheme chgLayout">
        <pc:chgData name="Munro, Sam" userId="S::munrosl@rose-hulman.edu::e8fb0091-e571-4356-b918-35fbac1cdc8e" providerId="AD" clId="Web-{287D099E-5E86-43E8-81BF-E8F7E64518FA}" dt="2023-04-19T20:17:53.748" v="3"/>
        <pc:sldMkLst>
          <pc:docMk/>
          <pc:sldMk cId="109857222" sldId="256"/>
        </pc:sldMkLst>
        <pc:spChg chg="del mod ord">
          <ac:chgData name="Munro, Sam" userId="S::munrosl@rose-hulman.edu::e8fb0091-e571-4356-b918-35fbac1cdc8e" providerId="AD" clId="Web-{287D099E-5E86-43E8-81BF-E8F7E64518FA}" dt="2023-04-19T20:17:36.622" v="2"/>
          <ac:spMkLst>
            <pc:docMk/>
            <pc:sldMk cId="109857222" sldId="256"/>
            <ac:spMk id="2" creationId="{00000000-0000-0000-0000-000000000000}"/>
          </ac:spMkLst>
        </pc:spChg>
        <pc:spChg chg="del mod ord">
          <ac:chgData name="Munro, Sam" userId="S::munrosl@rose-hulman.edu::e8fb0091-e571-4356-b918-35fbac1cdc8e" providerId="AD" clId="Web-{287D099E-5E86-43E8-81BF-E8F7E64518FA}" dt="2023-04-19T20:17:53.748" v="3"/>
          <ac:spMkLst>
            <pc:docMk/>
            <pc:sldMk cId="109857222" sldId="256"/>
            <ac:spMk id="3" creationId="{00000000-0000-0000-0000-000000000000}"/>
          </ac:spMkLst>
        </pc:spChg>
      </pc:sldChg>
      <pc:sldMasterChg chg="modSp del delSldLayout modSldLayout">
        <pc:chgData name="Munro, Sam" userId="S::munrosl@rose-hulman.edu::e8fb0091-e571-4356-b918-35fbac1cdc8e" providerId="AD" clId="Web-{287D099E-5E86-43E8-81BF-E8F7E64518FA}" dt="2023-04-19T20:17:12.622" v="1"/>
        <pc:sldMasterMkLst>
          <pc:docMk/>
          <pc:sldMasterMk cId="2460954070" sldId="2147483660"/>
        </pc:sldMasterMkLst>
        <pc:spChg chg="mod">
          <ac:chgData name="Munro, Sam" userId="S::munrosl@rose-hulman.edu::e8fb0091-e571-4356-b918-35fbac1cdc8e" providerId="AD" clId="Web-{287D099E-5E86-43E8-81BF-E8F7E64518FA}" dt="2023-04-19T20:17:12.544" v="0"/>
          <ac:spMkLst>
            <pc:docMk/>
            <pc:sldMasterMk cId="2460954070" sldId="2147483660"/>
            <ac:spMk id="2" creationId="{00000000-0000-0000-0000-000000000000}"/>
          </ac:spMkLst>
        </pc:spChg>
        <pc:spChg chg="mod">
          <ac:chgData name="Munro, Sam" userId="S::munrosl@rose-hulman.edu::e8fb0091-e571-4356-b918-35fbac1cdc8e" providerId="AD" clId="Web-{287D099E-5E86-43E8-81BF-E8F7E64518FA}" dt="2023-04-19T20:17:12.544" v="0"/>
          <ac:spMkLst>
            <pc:docMk/>
            <pc:sldMasterMk cId="2460954070" sldId="2147483660"/>
            <ac:spMk id="3" creationId="{00000000-0000-0000-0000-000000000000}"/>
          </ac:spMkLst>
        </pc:spChg>
        <pc:spChg chg="mod">
          <ac:chgData name="Munro, Sam" userId="S::munrosl@rose-hulman.edu::e8fb0091-e571-4356-b918-35fbac1cdc8e" providerId="AD" clId="Web-{287D099E-5E86-43E8-81BF-E8F7E64518FA}" dt="2023-04-19T20:17:12.544" v="0"/>
          <ac:spMkLst>
            <pc:docMk/>
            <pc:sldMasterMk cId="2460954070" sldId="2147483660"/>
            <ac:spMk id="4" creationId="{00000000-0000-0000-0000-000000000000}"/>
          </ac:spMkLst>
        </pc:spChg>
        <pc:spChg chg="mod">
          <ac:chgData name="Munro, Sam" userId="S::munrosl@rose-hulman.edu::e8fb0091-e571-4356-b918-35fbac1cdc8e" providerId="AD" clId="Web-{287D099E-5E86-43E8-81BF-E8F7E64518FA}" dt="2023-04-19T20:17:12.544" v="0"/>
          <ac:spMkLst>
            <pc:docMk/>
            <pc:sldMasterMk cId="2460954070" sldId="2147483660"/>
            <ac:spMk id="5" creationId="{00000000-0000-0000-0000-000000000000}"/>
          </ac:spMkLst>
        </pc:spChg>
        <pc:spChg chg="mod">
          <ac:chgData name="Munro, Sam" userId="S::munrosl@rose-hulman.edu::e8fb0091-e571-4356-b918-35fbac1cdc8e" providerId="AD" clId="Web-{287D099E-5E86-43E8-81BF-E8F7E64518FA}" dt="2023-04-19T20:17:12.544" v="0"/>
          <ac:spMkLst>
            <pc:docMk/>
            <pc:sldMasterMk cId="2460954070" sldId="2147483660"/>
            <ac:spMk id="6" creationId="{00000000-0000-0000-0000-000000000000}"/>
          </ac:spMkLst>
        </pc:spChg>
        <pc:sldLayoutChg chg="modSp del">
          <pc:chgData name="Munro, Sam" userId="S::munrosl@rose-hulman.edu::e8fb0091-e571-4356-b918-35fbac1cdc8e" providerId="AD" clId="Web-{287D099E-5E86-43E8-81BF-E8F7E64518FA}" dt="2023-04-19T20:17:12.622" v="1"/>
          <pc:sldLayoutMkLst>
            <pc:docMk/>
            <pc:sldMasterMk cId="2460954070" sldId="2147483660"/>
            <pc:sldLayoutMk cId="2385387890" sldId="2147483661"/>
          </pc:sldLayoutMkLst>
          <pc:spChg chg="mod">
            <ac:chgData name="Munro, Sam" userId="S::munrosl@rose-hulman.edu::e8fb0091-e571-4356-b918-35fbac1cdc8e" providerId="AD" clId="Web-{287D099E-5E86-43E8-81BF-E8F7E64518FA}" dt="2023-04-19T20:17:12.544" v="0"/>
            <ac:spMkLst>
              <pc:docMk/>
              <pc:sldMasterMk cId="2460954070" sldId="2147483660"/>
              <pc:sldLayoutMk cId="2385387890" sldId="2147483661"/>
              <ac:spMk id="2" creationId="{00000000-0000-0000-0000-000000000000}"/>
            </ac:spMkLst>
          </pc:spChg>
          <pc:spChg chg="mod">
            <ac:chgData name="Munro, Sam" userId="S::munrosl@rose-hulman.edu::e8fb0091-e571-4356-b918-35fbac1cdc8e" providerId="AD" clId="Web-{287D099E-5E86-43E8-81BF-E8F7E64518FA}" dt="2023-04-19T20:17:12.544" v="0"/>
            <ac:spMkLst>
              <pc:docMk/>
              <pc:sldMasterMk cId="2460954070" sldId="2147483660"/>
              <pc:sldLayoutMk cId="2385387890" sldId="2147483661"/>
              <ac:spMk id="3" creationId="{00000000-0000-0000-0000-000000000000}"/>
            </ac:spMkLst>
          </pc:spChg>
        </pc:sldLayoutChg>
        <pc:sldLayoutChg chg="del">
          <pc:chgData name="Munro, Sam" userId="S::munrosl@rose-hulman.edu::e8fb0091-e571-4356-b918-35fbac1cdc8e" providerId="AD" clId="Web-{287D099E-5E86-43E8-81BF-E8F7E64518FA}" dt="2023-04-19T20:17:12.622" v="1"/>
          <pc:sldLayoutMkLst>
            <pc:docMk/>
            <pc:sldMasterMk cId="2460954070" sldId="2147483660"/>
            <pc:sldLayoutMk cId="949138452" sldId="2147483662"/>
          </pc:sldLayoutMkLst>
        </pc:sldLayoutChg>
        <pc:sldLayoutChg chg="modSp del">
          <pc:chgData name="Munro, Sam" userId="S::munrosl@rose-hulman.edu::e8fb0091-e571-4356-b918-35fbac1cdc8e" providerId="AD" clId="Web-{287D099E-5E86-43E8-81BF-E8F7E64518FA}" dt="2023-04-19T20:17:12.622" v="1"/>
          <pc:sldLayoutMkLst>
            <pc:docMk/>
            <pc:sldMasterMk cId="2460954070" sldId="2147483660"/>
            <pc:sldLayoutMk cId="2591524520" sldId="2147483663"/>
          </pc:sldLayoutMkLst>
          <pc:spChg chg="mod">
            <ac:chgData name="Munro, Sam" userId="S::munrosl@rose-hulman.edu::e8fb0091-e571-4356-b918-35fbac1cdc8e" providerId="AD" clId="Web-{287D099E-5E86-43E8-81BF-E8F7E64518FA}" dt="2023-04-19T20:17:12.544" v="0"/>
            <ac:spMkLst>
              <pc:docMk/>
              <pc:sldMasterMk cId="2460954070" sldId="2147483660"/>
              <pc:sldLayoutMk cId="2591524520" sldId="2147483663"/>
              <ac:spMk id="2" creationId="{00000000-0000-0000-0000-000000000000}"/>
            </ac:spMkLst>
          </pc:spChg>
          <pc:spChg chg="mod">
            <ac:chgData name="Munro, Sam" userId="S::munrosl@rose-hulman.edu::e8fb0091-e571-4356-b918-35fbac1cdc8e" providerId="AD" clId="Web-{287D099E-5E86-43E8-81BF-E8F7E64518FA}" dt="2023-04-19T20:17:12.544" v="0"/>
            <ac:spMkLst>
              <pc:docMk/>
              <pc:sldMasterMk cId="2460954070" sldId="2147483660"/>
              <pc:sldLayoutMk cId="2591524520" sldId="2147483663"/>
              <ac:spMk id="3" creationId="{00000000-0000-0000-0000-000000000000}"/>
            </ac:spMkLst>
          </pc:spChg>
        </pc:sldLayoutChg>
        <pc:sldLayoutChg chg="modSp del">
          <pc:chgData name="Munro, Sam" userId="S::munrosl@rose-hulman.edu::e8fb0091-e571-4356-b918-35fbac1cdc8e" providerId="AD" clId="Web-{287D099E-5E86-43E8-81BF-E8F7E64518FA}" dt="2023-04-19T20:17:12.622" v="1"/>
          <pc:sldLayoutMkLst>
            <pc:docMk/>
            <pc:sldMasterMk cId="2460954070" sldId="2147483660"/>
            <pc:sldLayoutMk cId="1203092039" sldId="2147483664"/>
          </pc:sldLayoutMkLst>
          <pc:spChg chg="mod">
            <ac:chgData name="Munro, Sam" userId="S::munrosl@rose-hulman.edu::e8fb0091-e571-4356-b918-35fbac1cdc8e" providerId="AD" clId="Web-{287D099E-5E86-43E8-81BF-E8F7E64518FA}" dt="2023-04-19T20:17:12.544" v="0"/>
            <ac:spMkLst>
              <pc:docMk/>
              <pc:sldMasterMk cId="2460954070" sldId="2147483660"/>
              <pc:sldLayoutMk cId="1203092039" sldId="2147483664"/>
              <ac:spMk id="3" creationId="{00000000-0000-0000-0000-000000000000}"/>
            </ac:spMkLst>
          </pc:spChg>
          <pc:spChg chg="mod">
            <ac:chgData name="Munro, Sam" userId="S::munrosl@rose-hulman.edu::e8fb0091-e571-4356-b918-35fbac1cdc8e" providerId="AD" clId="Web-{287D099E-5E86-43E8-81BF-E8F7E64518FA}" dt="2023-04-19T20:17:12.544" v="0"/>
            <ac:spMkLst>
              <pc:docMk/>
              <pc:sldMasterMk cId="2460954070" sldId="2147483660"/>
              <pc:sldLayoutMk cId="1203092039" sldId="2147483664"/>
              <ac:spMk id="4" creationId="{00000000-0000-0000-0000-000000000000}"/>
            </ac:spMkLst>
          </pc:spChg>
        </pc:sldLayoutChg>
        <pc:sldLayoutChg chg="modSp del">
          <pc:chgData name="Munro, Sam" userId="S::munrosl@rose-hulman.edu::e8fb0091-e571-4356-b918-35fbac1cdc8e" providerId="AD" clId="Web-{287D099E-5E86-43E8-81BF-E8F7E64518FA}" dt="2023-04-19T20:17:12.622" v="1"/>
          <pc:sldLayoutMkLst>
            <pc:docMk/>
            <pc:sldMasterMk cId="2460954070" sldId="2147483660"/>
            <pc:sldLayoutMk cId="3733172339" sldId="2147483665"/>
          </pc:sldLayoutMkLst>
          <pc:spChg chg="mod">
            <ac:chgData name="Munro, Sam" userId="S::munrosl@rose-hulman.edu::e8fb0091-e571-4356-b918-35fbac1cdc8e" providerId="AD" clId="Web-{287D099E-5E86-43E8-81BF-E8F7E64518FA}" dt="2023-04-19T20:17:12.544" v="0"/>
            <ac:spMkLst>
              <pc:docMk/>
              <pc:sldMasterMk cId="2460954070" sldId="2147483660"/>
              <pc:sldLayoutMk cId="3733172339" sldId="2147483665"/>
              <ac:spMk id="2" creationId="{00000000-0000-0000-0000-000000000000}"/>
            </ac:spMkLst>
          </pc:spChg>
          <pc:spChg chg="mod">
            <ac:chgData name="Munro, Sam" userId="S::munrosl@rose-hulman.edu::e8fb0091-e571-4356-b918-35fbac1cdc8e" providerId="AD" clId="Web-{287D099E-5E86-43E8-81BF-E8F7E64518FA}" dt="2023-04-19T20:17:12.544" v="0"/>
            <ac:spMkLst>
              <pc:docMk/>
              <pc:sldMasterMk cId="2460954070" sldId="2147483660"/>
              <pc:sldLayoutMk cId="3733172339" sldId="2147483665"/>
              <ac:spMk id="3" creationId="{00000000-0000-0000-0000-000000000000}"/>
            </ac:spMkLst>
          </pc:spChg>
          <pc:spChg chg="mod">
            <ac:chgData name="Munro, Sam" userId="S::munrosl@rose-hulman.edu::e8fb0091-e571-4356-b918-35fbac1cdc8e" providerId="AD" clId="Web-{287D099E-5E86-43E8-81BF-E8F7E64518FA}" dt="2023-04-19T20:17:12.544" v="0"/>
            <ac:spMkLst>
              <pc:docMk/>
              <pc:sldMasterMk cId="2460954070" sldId="2147483660"/>
              <pc:sldLayoutMk cId="3733172339" sldId="2147483665"/>
              <ac:spMk id="4" creationId="{00000000-0000-0000-0000-000000000000}"/>
            </ac:spMkLst>
          </pc:spChg>
          <pc:spChg chg="mod">
            <ac:chgData name="Munro, Sam" userId="S::munrosl@rose-hulman.edu::e8fb0091-e571-4356-b918-35fbac1cdc8e" providerId="AD" clId="Web-{287D099E-5E86-43E8-81BF-E8F7E64518FA}" dt="2023-04-19T20:17:12.544" v="0"/>
            <ac:spMkLst>
              <pc:docMk/>
              <pc:sldMasterMk cId="2460954070" sldId="2147483660"/>
              <pc:sldLayoutMk cId="3733172339" sldId="2147483665"/>
              <ac:spMk id="5" creationId="{00000000-0000-0000-0000-000000000000}"/>
            </ac:spMkLst>
          </pc:spChg>
          <pc:spChg chg="mod">
            <ac:chgData name="Munro, Sam" userId="S::munrosl@rose-hulman.edu::e8fb0091-e571-4356-b918-35fbac1cdc8e" providerId="AD" clId="Web-{287D099E-5E86-43E8-81BF-E8F7E64518FA}" dt="2023-04-19T20:17:12.544" v="0"/>
            <ac:spMkLst>
              <pc:docMk/>
              <pc:sldMasterMk cId="2460954070" sldId="2147483660"/>
              <pc:sldLayoutMk cId="3733172339" sldId="2147483665"/>
              <ac:spMk id="6" creationId="{00000000-0000-0000-0000-000000000000}"/>
            </ac:spMkLst>
          </pc:spChg>
        </pc:sldLayoutChg>
        <pc:sldLayoutChg chg="del">
          <pc:chgData name="Munro, Sam" userId="S::munrosl@rose-hulman.edu::e8fb0091-e571-4356-b918-35fbac1cdc8e" providerId="AD" clId="Web-{287D099E-5E86-43E8-81BF-E8F7E64518FA}" dt="2023-04-19T20:17:12.622" v="1"/>
          <pc:sldLayoutMkLst>
            <pc:docMk/>
            <pc:sldMasterMk cId="2460954070" sldId="2147483660"/>
            <pc:sldLayoutMk cId="3210312558" sldId="2147483666"/>
          </pc:sldLayoutMkLst>
        </pc:sldLayoutChg>
        <pc:sldLayoutChg chg="del">
          <pc:chgData name="Munro, Sam" userId="S::munrosl@rose-hulman.edu::e8fb0091-e571-4356-b918-35fbac1cdc8e" providerId="AD" clId="Web-{287D099E-5E86-43E8-81BF-E8F7E64518FA}" dt="2023-04-19T20:17:12.622" v="1"/>
          <pc:sldLayoutMkLst>
            <pc:docMk/>
            <pc:sldMasterMk cId="2460954070" sldId="2147483660"/>
            <pc:sldLayoutMk cId="3146388984" sldId="2147483667"/>
          </pc:sldLayoutMkLst>
        </pc:sldLayoutChg>
        <pc:sldLayoutChg chg="modSp del">
          <pc:chgData name="Munro, Sam" userId="S::munrosl@rose-hulman.edu::e8fb0091-e571-4356-b918-35fbac1cdc8e" providerId="AD" clId="Web-{287D099E-5E86-43E8-81BF-E8F7E64518FA}" dt="2023-04-19T20:17:12.622" v="1"/>
          <pc:sldLayoutMkLst>
            <pc:docMk/>
            <pc:sldMasterMk cId="2460954070" sldId="2147483660"/>
            <pc:sldLayoutMk cId="3171841454" sldId="2147483668"/>
          </pc:sldLayoutMkLst>
          <pc:spChg chg="mod">
            <ac:chgData name="Munro, Sam" userId="S::munrosl@rose-hulman.edu::e8fb0091-e571-4356-b918-35fbac1cdc8e" providerId="AD" clId="Web-{287D099E-5E86-43E8-81BF-E8F7E64518FA}" dt="2023-04-19T20:17:12.544" v="0"/>
            <ac:spMkLst>
              <pc:docMk/>
              <pc:sldMasterMk cId="2460954070" sldId="2147483660"/>
              <pc:sldLayoutMk cId="3171841454" sldId="2147483668"/>
              <ac:spMk id="2" creationId="{00000000-0000-0000-0000-000000000000}"/>
            </ac:spMkLst>
          </pc:spChg>
          <pc:spChg chg="mod">
            <ac:chgData name="Munro, Sam" userId="S::munrosl@rose-hulman.edu::e8fb0091-e571-4356-b918-35fbac1cdc8e" providerId="AD" clId="Web-{287D099E-5E86-43E8-81BF-E8F7E64518FA}" dt="2023-04-19T20:17:12.544" v="0"/>
            <ac:spMkLst>
              <pc:docMk/>
              <pc:sldMasterMk cId="2460954070" sldId="2147483660"/>
              <pc:sldLayoutMk cId="3171841454" sldId="2147483668"/>
              <ac:spMk id="3" creationId="{00000000-0000-0000-0000-000000000000}"/>
            </ac:spMkLst>
          </pc:spChg>
          <pc:spChg chg="mod">
            <ac:chgData name="Munro, Sam" userId="S::munrosl@rose-hulman.edu::e8fb0091-e571-4356-b918-35fbac1cdc8e" providerId="AD" clId="Web-{287D099E-5E86-43E8-81BF-E8F7E64518FA}" dt="2023-04-19T20:17:12.544" v="0"/>
            <ac:spMkLst>
              <pc:docMk/>
              <pc:sldMasterMk cId="2460954070" sldId="2147483660"/>
              <pc:sldLayoutMk cId="3171841454" sldId="2147483668"/>
              <ac:spMk id="4" creationId="{00000000-0000-0000-0000-000000000000}"/>
            </ac:spMkLst>
          </pc:spChg>
        </pc:sldLayoutChg>
        <pc:sldLayoutChg chg="modSp del">
          <pc:chgData name="Munro, Sam" userId="S::munrosl@rose-hulman.edu::e8fb0091-e571-4356-b918-35fbac1cdc8e" providerId="AD" clId="Web-{287D099E-5E86-43E8-81BF-E8F7E64518FA}" dt="2023-04-19T20:17:12.622" v="1"/>
          <pc:sldLayoutMkLst>
            <pc:docMk/>
            <pc:sldMasterMk cId="2460954070" sldId="2147483660"/>
            <pc:sldLayoutMk cId="1718958274" sldId="2147483669"/>
          </pc:sldLayoutMkLst>
          <pc:spChg chg="mod">
            <ac:chgData name="Munro, Sam" userId="S::munrosl@rose-hulman.edu::e8fb0091-e571-4356-b918-35fbac1cdc8e" providerId="AD" clId="Web-{287D099E-5E86-43E8-81BF-E8F7E64518FA}" dt="2023-04-19T20:17:12.544" v="0"/>
            <ac:spMkLst>
              <pc:docMk/>
              <pc:sldMasterMk cId="2460954070" sldId="2147483660"/>
              <pc:sldLayoutMk cId="1718958274" sldId="2147483669"/>
              <ac:spMk id="2" creationId="{00000000-0000-0000-0000-000000000000}"/>
            </ac:spMkLst>
          </pc:spChg>
          <pc:spChg chg="mod">
            <ac:chgData name="Munro, Sam" userId="S::munrosl@rose-hulman.edu::e8fb0091-e571-4356-b918-35fbac1cdc8e" providerId="AD" clId="Web-{287D099E-5E86-43E8-81BF-E8F7E64518FA}" dt="2023-04-19T20:17:12.544" v="0"/>
            <ac:spMkLst>
              <pc:docMk/>
              <pc:sldMasterMk cId="2460954070" sldId="2147483660"/>
              <pc:sldLayoutMk cId="1718958274" sldId="2147483669"/>
              <ac:spMk id="3" creationId="{00000000-0000-0000-0000-000000000000}"/>
            </ac:spMkLst>
          </pc:spChg>
          <pc:spChg chg="mod">
            <ac:chgData name="Munro, Sam" userId="S::munrosl@rose-hulman.edu::e8fb0091-e571-4356-b918-35fbac1cdc8e" providerId="AD" clId="Web-{287D099E-5E86-43E8-81BF-E8F7E64518FA}" dt="2023-04-19T20:17:12.544" v="0"/>
            <ac:spMkLst>
              <pc:docMk/>
              <pc:sldMasterMk cId="2460954070" sldId="2147483660"/>
              <pc:sldLayoutMk cId="1718958274" sldId="2147483669"/>
              <ac:spMk id="4" creationId="{00000000-0000-0000-0000-000000000000}"/>
            </ac:spMkLst>
          </pc:spChg>
        </pc:sldLayoutChg>
        <pc:sldLayoutChg chg="del">
          <pc:chgData name="Munro, Sam" userId="S::munrosl@rose-hulman.edu::e8fb0091-e571-4356-b918-35fbac1cdc8e" providerId="AD" clId="Web-{287D099E-5E86-43E8-81BF-E8F7E64518FA}" dt="2023-04-19T20:17:12.622" v="1"/>
          <pc:sldLayoutMkLst>
            <pc:docMk/>
            <pc:sldMasterMk cId="2460954070" sldId="2147483660"/>
            <pc:sldLayoutMk cId="2202905451" sldId="2147483670"/>
          </pc:sldLayoutMkLst>
        </pc:sldLayoutChg>
        <pc:sldLayoutChg chg="modSp del">
          <pc:chgData name="Munro, Sam" userId="S::munrosl@rose-hulman.edu::e8fb0091-e571-4356-b918-35fbac1cdc8e" providerId="AD" clId="Web-{287D099E-5E86-43E8-81BF-E8F7E64518FA}" dt="2023-04-19T20:17:12.622" v="1"/>
          <pc:sldLayoutMkLst>
            <pc:docMk/>
            <pc:sldMasterMk cId="2460954070" sldId="2147483660"/>
            <pc:sldLayoutMk cId="3479445657" sldId="2147483671"/>
          </pc:sldLayoutMkLst>
          <pc:spChg chg="mod">
            <ac:chgData name="Munro, Sam" userId="S::munrosl@rose-hulman.edu::e8fb0091-e571-4356-b918-35fbac1cdc8e" providerId="AD" clId="Web-{287D099E-5E86-43E8-81BF-E8F7E64518FA}" dt="2023-04-19T20:17:12.544" v="0"/>
            <ac:spMkLst>
              <pc:docMk/>
              <pc:sldMasterMk cId="2460954070" sldId="2147483660"/>
              <pc:sldLayoutMk cId="3479445657" sldId="2147483671"/>
              <ac:spMk id="2" creationId="{00000000-0000-0000-0000-000000000000}"/>
            </ac:spMkLst>
          </pc:spChg>
          <pc:spChg chg="mod">
            <ac:chgData name="Munro, Sam" userId="S::munrosl@rose-hulman.edu::e8fb0091-e571-4356-b918-35fbac1cdc8e" providerId="AD" clId="Web-{287D099E-5E86-43E8-81BF-E8F7E64518FA}" dt="2023-04-19T20:17:12.544" v="0"/>
            <ac:spMkLst>
              <pc:docMk/>
              <pc:sldMasterMk cId="2460954070" sldId="2147483660"/>
              <pc:sldLayoutMk cId="3479445657" sldId="2147483671"/>
              <ac:spMk id="3" creationId="{00000000-0000-0000-0000-000000000000}"/>
            </ac:spMkLst>
          </pc:spChg>
        </pc:sldLayoutChg>
      </pc:sldMasterChg>
      <pc:sldMasterChg chg="add addSldLayout modSldLayout">
        <pc:chgData name="Munro, Sam" userId="S::munrosl@rose-hulman.edu::e8fb0091-e571-4356-b918-35fbac1cdc8e" providerId="AD" clId="Web-{287D099E-5E86-43E8-81BF-E8F7E64518FA}" dt="2023-04-19T20:17:12.622" v="1"/>
        <pc:sldMasterMkLst>
          <pc:docMk/>
          <pc:sldMasterMk cId="4044739136" sldId="2147483672"/>
        </pc:sldMasterMkLst>
        <pc:sldLayoutChg chg="add mod replId">
          <pc:chgData name="Munro, Sam" userId="S::munrosl@rose-hulman.edu::e8fb0091-e571-4356-b918-35fbac1cdc8e" providerId="AD" clId="Web-{287D099E-5E86-43E8-81BF-E8F7E64518FA}" dt="2023-04-19T20:17:12.622" v="1"/>
          <pc:sldLayoutMkLst>
            <pc:docMk/>
            <pc:sldMasterMk cId="4044739136" sldId="2147483672"/>
            <pc:sldLayoutMk cId="4063333739" sldId="2147483673"/>
          </pc:sldLayoutMkLst>
        </pc:sldLayoutChg>
        <pc:sldLayoutChg chg="add mod replId">
          <pc:chgData name="Munro, Sam" userId="S::munrosl@rose-hulman.edu::e8fb0091-e571-4356-b918-35fbac1cdc8e" providerId="AD" clId="Web-{287D099E-5E86-43E8-81BF-E8F7E64518FA}" dt="2023-04-19T20:17:12.622" v="1"/>
          <pc:sldLayoutMkLst>
            <pc:docMk/>
            <pc:sldMasterMk cId="4044739136" sldId="2147483672"/>
            <pc:sldLayoutMk cId="3846658393" sldId="2147483674"/>
          </pc:sldLayoutMkLst>
        </pc:sldLayoutChg>
        <pc:sldLayoutChg chg="add mod replId">
          <pc:chgData name="Munro, Sam" userId="S::munrosl@rose-hulman.edu::e8fb0091-e571-4356-b918-35fbac1cdc8e" providerId="AD" clId="Web-{287D099E-5E86-43E8-81BF-E8F7E64518FA}" dt="2023-04-19T20:17:12.622" v="1"/>
          <pc:sldLayoutMkLst>
            <pc:docMk/>
            <pc:sldMasterMk cId="4044739136" sldId="2147483672"/>
            <pc:sldLayoutMk cId="2062789171" sldId="2147483675"/>
          </pc:sldLayoutMkLst>
        </pc:sldLayoutChg>
        <pc:sldLayoutChg chg="add mod replId">
          <pc:chgData name="Munro, Sam" userId="S::munrosl@rose-hulman.edu::e8fb0091-e571-4356-b918-35fbac1cdc8e" providerId="AD" clId="Web-{287D099E-5E86-43E8-81BF-E8F7E64518FA}" dt="2023-04-19T20:17:12.622" v="1"/>
          <pc:sldLayoutMkLst>
            <pc:docMk/>
            <pc:sldMasterMk cId="4044739136" sldId="2147483672"/>
            <pc:sldLayoutMk cId="1818817440" sldId="2147483676"/>
          </pc:sldLayoutMkLst>
        </pc:sldLayoutChg>
        <pc:sldLayoutChg chg="add mod replId">
          <pc:chgData name="Munro, Sam" userId="S::munrosl@rose-hulman.edu::e8fb0091-e571-4356-b918-35fbac1cdc8e" providerId="AD" clId="Web-{287D099E-5E86-43E8-81BF-E8F7E64518FA}" dt="2023-04-19T20:17:12.622" v="1"/>
          <pc:sldLayoutMkLst>
            <pc:docMk/>
            <pc:sldMasterMk cId="4044739136" sldId="2147483672"/>
            <pc:sldLayoutMk cId="3139395394" sldId="2147483677"/>
          </pc:sldLayoutMkLst>
        </pc:sldLayoutChg>
        <pc:sldLayoutChg chg="add mod replId">
          <pc:chgData name="Munro, Sam" userId="S::munrosl@rose-hulman.edu::e8fb0091-e571-4356-b918-35fbac1cdc8e" providerId="AD" clId="Web-{287D099E-5E86-43E8-81BF-E8F7E64518FA}" dt="2023-04-19T20:17:12.622" v="1"/>
          <pc:sldLayoutMkLst>
            <pc:docMk/>
            <pc:sldMasterMk cId="4044739136" sldId="2147483672"/>
            <pc:sldLayoutMk cId="3695045469" sldId="2147483678"/>
          </pc:sldLayoutMkLst>
        </pc:sldLayoutChg>
        <pc:sldLayoutChg chg="add mod replId">
          <pc:chgData name="Munro, Sam" userId="S::munrosl@rose-hulman.edu::e8fb0091-e571-4356-b918-35fbac1cdc8e" providerId="AD" clId="Web-{287D099E-5E86-43E8-81BF-E8F7E64518FA}" dt="2023-04-19T20:17:12.622" v="1"/>
          <pc:sldLayoutMkLst>
            <pc:docMk/>
            <pc:sldMasterMk cId="4044739136" sldId="2147483672"/>
            <pc:sldLayoutMk cId="1760234481" sldId="2147483679"/>
          </pc:sldLayoutMkLst>
        </pc:sldLayoutChg>
        <pc:sldLayoutChg chg="add mod replId">
          <pc:chgData name="Munro, Sam" userId="S::munrosl@rose-hulman.edu::e8fb0091-e571-4356-b918-35fbac1cdc8e" providerId="AD" clId="Web-{287D099E-5E86-43E8-81BF-E8F7E64518FA}" dt="2023-04-19T20:17:12.622" v="1"/>
          <pc:sldLayoutMkLst>
            <pc:docMk/>
            <pc:sldMasterMk cId="4044739136" sldId="2147483672"/>
            <pc:sldLayoutMk cId="1345140167" sldId="2147483680"/>
          </pc:sldLayoutMkLst>
        </pc:sldLayoutChg>
        <pc:sldLayoutChg chg="add mod replId">
          <pc:chgData name="Munro, Sam" userId="S::munrosl@rose-hulman.edu::e8fb0091-e571-4356-b918-35fbac1cdc8e" providerId="AD" clId="Web-{287D099E-5E86-43E8-81BF-E8F7E64518FA}" dt="2023-04-19T20:17:12.622" v="1"/>
          <pc:sldLayoutMkLst>
            <pc:docMk/>
            <pc:sldMasterMk cId="4044739136" sldId="2147483672"/>
            <pc:sldLayoutMk cId="3736011957" sldId="2147483681"/>
          </pc:sldLayoutMkLst>
        </pc:sldLayoutChg>
        <pc:sldLayoutChg chg="add mod replId">
          <pc:chgData name="Munro, Sam" userId="S::munrosl@rose-hulman.edu::e8fb0091-e571-4356-b918-35fbac1cdc8e" providerId="AD" clId="Web-{287D099E-5E86-43E8-81BF-E8F7E64518FA}" dt="2023-04-19T20:17:12.622" v="1"/>
          <pc:sldLayoutMkLst>
            <pc:docMk/>
            <pc:sldMasterMk cId="4044739136" sldId="2147483672"/>
            <pc:sldLayoutMk cId="3054530447" sldId="2147483682"/>
          </pc:sldLayoutMkLst>
        </pc:sldLayoutChg>
        <pc:sldLayoutChg chg="add mod replId">
          <pc:chgData name="Munro, Sam" userId="S::munrosl@rose-hulman.edu::e8fb0091-e571-4356-b918-35fbac1cdc8e" providerId="AD" clId="Web-{287D099E-5E86-43E8-81BF-E8F7E64518FA}" dt="2023-04-19T20:17:12.622" v="1"/>
          <pc:sldLayoutMkLst>
            <pc:docMk/>
            <pc:sldMasterMk cId="4044739136" sldId="2147483672"/>
            <pc:sldLayoutMk cId="4013022342" sldId="2147483683"/>
          </pc:sldLayoutMkLst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91840" y="5387342"/>
            <a:ext cx="37307520" cy="11460480"/>
          </a:xfrm>
        </p:spPr>
        <p:txBody>
          <a:bodyPr anchor="b"/>
          <a:lstStyle>
            <a:lvl1pPr algn="ctr">
              <a:defRPr sz="8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86400" y="17289782"/>
            <a:ext cx="32918400" cy="7947658"/>
          </a:xfrm>
        </p:spPr>
        <p:txBody>
          <a:bodyPr/>
          <a:lstStyle>
            <a:lvl1pPr marL="0" indent="0" algn="ctr">
              <a:buNone/>
              <a:defRPr sz="3200"/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3337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5304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1409642" y="1752600"/>
            <a:ext cx="9464040" cy="2789682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17522" y="1752600"/>
            <a:ext cx="27843480" cy="2789682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0223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6583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94662" y="8206749"/>
            <a:ext cx="37856160" cy="13693138"/>
          </a:xfrm>
        </p:spPr>
        <p:txBody>
          <a:bodyPr anchor="b"/>
          <a:lstStyle>
            <a:lvl1pPr>
              <a:defRPr sz="8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94662" y="22029429"/>
            <a:ext cx="37856160" cy="7200898"/>
          </a:xfrm>
        </p:spPr>
        <p:txBody>
          <a:bodyPr/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609585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7891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17520" y="8763000"/>
            <a:ext cx="18653760" cy="208864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219920" y="8763000"/>
            <a:ext cx="18653760" cy="208864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8174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237" y="1752607"/>
            <a:ext cx="37856160" cy="636270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23242" y="8069582"/>
            <a:ext cx="18568032" cy="3954778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23242" y="12024360"/>
            <a:ext cx="18568032" cy="176860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2219922" y="8069582"/>
            <a:ext cx="18659477" cy="3954778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2219922" y="12024360"/>
            <a:ext cx="18659477" cy="176860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4/25/2023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3953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4/25/2023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0454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4/25/2023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2344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237" y="2194560"/>
            <a:ext cx="14156054" cy="7680960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659477" y="4739647"/>
            <a:ext cx="22219920" cy="23393400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23237" y="9875520"/>
            <a:ext cx="14156054" cy="18295622"/>
          </a:xfr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1401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237" y="2194560"/>
            <a:ext cx="14156054" cy="7680960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8659477" y="4739647"/>
            <a:ext cx="22219920" cy="23393400"/>
          </a:xfrm>
        </p:spPr>
        <p:txBody>
          <a:bodyPr anchor="t"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23237" y="9875520"/>
            <a:ext cx="14156054" cy="18295622"/>
          </a:xfr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0119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17520" y="1752607"/>
            <a:ext cx="37856160" cy="6362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17520" y="8763000"/>
            <a:ext cx="37856160" cy="208864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017520" y="30510487"/>
            <a:ext cx="987552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4/25/2023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38960" y="30510487"/>
            <a:ext cx="1481328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0998160" y="30510487"/>
            <a:ext cx="987552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7391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13" Type="http://schemas.openxmlformats.org/officeDocument/2006/relationships/image" Target="../media/image10.png"/><Relationship Id="rId3" Type="http://schemas.openxmlformats.org/officeDocument/2006/relationships/image" Target="../media/image2.png"/><Relationship Id="rId7" Type="http://schemas.openxmlformats.org/officeDocument/2006/relationships/image" Target="../media/image4.jpeg"/><Relationship Id="rId12" Type="http://schemas.openxmlformats.org/officeDocument/2006/relationships/image" Target="../media/image9.png"/><Relationship Id="rId17" Type="http://schemas.openxmlformats.org/officeDocument/2006/relationships/image" Target="../media/image14.png"/><Relationship Id="rId2" Type="http://schemas.openxmlformats.org/officeDocument/2006/relationships/image" Target="../media/image1.png"/><Relationship Id="rId16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teknodiot.com/flutter-nedir" TargetMode="External"/><Relationship Id="rId11" Type="http://schemas.openxmlformats.org/officeDocument/2006/relationships/image" Target="../media/image8.jpeg"/><Relationship Id="rId5" Type="http://schemas.openxmlformats.org/officeDocument/2006/relationships/image" Target="../media/image3.jpg"/><Relationship Id="rId15" Type="http://schemas.openxmlformats.org/officeDocument/2006/relationships/image" Target="../media/image12.png"/><Relationship Id="rId10" Type="http://schemas.openxmlformats.org/officeDocument/2006/relationships/image" Target="../media/image7.jpeg"/><Relationship Id="rId4" Type="http://schemas.openxmlformats.org/officeDocument/2006/relationships/hyperlink" Target="https://dev.twsiyuan.com/2018/05/aws-beanstalk-push-logs-to-cloudwatch.html" TargetMode="External"/><Relationship Id="rId9" Type="http://schemas.openxmlformats.org/officeDocument/2006/relationships/image" Target="../media/image6.jpeg"/><Relationship Id="rId1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FB0A8B9-DB8A-E3AB-8D6D-3DF350887C29}"/>
              </a:ext>
            </a:extLst>
          </p:cNvPr>
          <p:cNvSpPr txBox="1"/>
          <p:nvPr/>
        </p:nvSpPr>
        <p:spPr>
          <a:xfrm>
            <a:off x="6698751" y="205482"/>
            <a:ext cx="30493698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9600" err="1">
                <a:cs typeface="Calibri"/>
              </a:rPr>
              <a:t>AllAboutFood</a:t>
            </a:r>
            <a:r>
              <a:rPr lang="en-US" sz="9600">
                <a:cs typeface="Calibri"/>
              </a:rPr>
              <a:t> – An Interactive Voice for Cooking Recipes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82D740-CA04-38D9-B0B4-302421205A54}"/>
              </a:ext>
            </a:extLst>
          </p:cNvPr>
          <p:cNvSpPr txBox="1"/>
          <p:nvPr/>
        </p:nvSpPr>
        <p:spPr>
          <a:xfrm>
            <a:off x="6698750" y="1767153"/>
            <a:ext cx="30493698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5400">
                <a:cs typeface="Calibri"/>
              </a:rPr>
              <a:t>Samuel Munro, Andrew Sullivan, </a:t>
            </a:r>
            <a:r>
              <a:rPr lang="en-US" sz="5400">
                <a:ea typeface="+mn-lt"/>
                <a:cs typeface="+mn-lt"/>
              </a:rPr>
              <a:t>Zhen Yang, and Brock Buczkowski</a:t>
            </a:r>
          </a:p>
        </p:txBody>
      </p:sp>
      <p:pic>
        <p:nvPicPr>
          <p:cNvPr id="5" name="Picture 4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062F179D-AB23-8A7A-D904-3FEA7D9903B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86" t="12402" r="12149" b="10642"/>
          <a:stretch/>
        </p:blipFill>
        <p:spPr>
          <a:xfrm>
            <a:off x="14232192" y="9365226"/>
            <a:ext cx="15426814" cy="1418794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146638A-4D8D-E37D-6B17-9BB95865069E}"/>
              </a:ext>
            </a:extLst>
          </p:cNvPr>
          <p:cNvSpPr/>
          <p:nvPr/>
        </p:nvSpPr>
        <p:spPr>
          <a:xfrm>
            <a:off x="13881919" y="9080090"/>
            <a:ext cx="6784258" cy="3775587"/>
          </a:xfrm>
          <a:prstGeom prst="rect">
            <a:avLst/>
          </a:prstGeom>
          <a:solidFill>
            <a:srgbClr val="7030A0">
              <a:alpha val="20000"/>
            </a:srgbClr>
          </a:solidFill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3890170-1583-57C1-78FA-B0E7C9B16DBF}"/>
              </a:ext>
            </a:extLst>
          </p:cNvPr>
          <p:cNvSpPr/>
          <p:nvPr/>
        </p:nvSpPr>
        <p:spPr>
          <a:xfrm>
            <a:off x="876971" y="3933513"/>
            <a:ext cx="12049320" cy="17502175"/>
          </a:xfrm>
          <a:prstGeom prst="rect">
            <a:avLst/>
          </a:prstGeom>
          <a:solidFill>
            <a:srgbClr val="7030A0">
              <a:alpha val="20000"/>
            </a:srgbClr>
          </a:solidFill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457852-F0B8-2470-C04A-DF6232211627}"/>
              </a:ext>
            </a:extLst>
          </p:cNvPr>
          <p:cNvSpPr txBox="1"/>
          <p:nvPr/>
        </p:nvSpPr>
        <p:spPr>
          <a:xfrm>
            <a:off x="1167916" y="3997493"/>
            <a:ext cx="52328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/>
              <a:t>Amazon Alexa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370DDD5-2938-DFE9-8794-C8E5E56ACC43}"/>
              </a:ext>
            </a:extLst>
          </p:cNvPr>
          <p:cNvCxnSpPr/>
          <p:nvPr/>
        </p:nvCxnSpPr>
        <p:spPr>
          <a:xfrm flipH="1" flipV="1">
            <a:off x="12926291" y="3997493"/>
            <a:ext cx="955628" cy="5082597"/>
          </a:xfrm>
          <a:prstGeom prst="line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3F9F042-AB51-05CE-CA1B-55070AB997AB}"/>
              </a:ext>
            </a:extLst>
          </p:cNvPr>
          <p:cNvCxnSpPr>
            <a:cxnSpLocks/>
          </p:cNvCxnSpPr>
          <p:nvPr/>
        </p:nvCxnSpPr>
        <p:spPr>
          <a:xfrm flipV="1">
            <a:off x="12926291" y="12722681"/>
            <a:ext cx="955628" cy="8553054"/>
          </a:xfrm>
          <a:prstGeom prst="line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A36700F4-41BE-2DA8-BCE2-D850DB882A08}"/>
              </a:ext>
            </a:extLst>
          </p:cNvPr>
          <p:cNvSpPr/>
          <p:nvPr/>
        </p:nvSpPr>
        <p:spPr>
          <a:xfrm>
            <a:off x="21945599" y="18147890"/>
            <a:ext cx="8063680" cy="5405284"/>
          </a:xfrm>
          <a:prstGeom prst="rect">
            <a:avLst/>
          </a:prstGeom>
          <a:solidFill>
            <a:srgbClr val="00B050">
              <a:alpha val="20000"/>
            </a:srgbClr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BC6B136-2A1A-002F-92F7-B46684DD03DF}"/>
              </a:ext>
            </a:extLst>
          </p:cNvPr>
          <p:cNvSpPr/>
          <p:nvPr/>
        </p:nvSpPr>
        <p:spPr>
          <a:xfrm>
            <a:off x="30964907" y="12757436"/>
            <a:ext cx="12049322" cy="17874964"/>
          </a:xfrm>
          <a:prstGeom prst="rect">
            <a:avLst/>
          </a:prstGeom>
          <a:solidFill>
            <a:srgbClr val="00B050">
              <a:alpha val="20000"/>
            </a:srgbClr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27F34BA-5863-BBDA-710F-4CC35A5A6CA1}"/>
              </a:ext>
            </a:extLst>
          </p:cNvPr>
          <p:cNvCxnSpPr>
            <a:cxnSpLocks/>
          </p:cNvCxnSpPr>
          <p:nvPr/>
        </p:nvCxnSpPr>
        <p:spPr>
          <a:xfrm flipV="1">
            <a:off x="30009279" y="12757436"/>
            <a:ext cx="955628" cy="5390454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495C212-7225-54DA-C961-C6A74CD69AC2}"/>
              </a:ext>
            </a:extLst>
          </p:cNvPr>
          <p:cNvCxnSpPr>
            <a:cxnSpLocks/>
          </p:cNvCxnSpPr>
          <p:nvPr/>
        </p:nvCxnSpPr>
        <p:spPr>
          <a:xfrm flipH="1" flipV="1">
            <a:off x="30003131" y="23341166"/>
            <a:ext cx="961776" cy="7291234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5F57CA7-E5B8-3A66-80D8-90AA4EA6850F}"/>
              </a:ext>
            </a:extLst>
          </p:cNvPr>
          <p:cNvSpPr txBox="1"/>
          <p:nvPr/>
        </p:nvSpPr>
        <p:spPr>
          <a:xfrm>
            <a:off x="31315180" y="12757436"/>
            <a:ext cx="1029739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/>
              <a:t>Flutter Client Application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2A03AC0-DE30-21EF-0945-CA2F186D94F7}"/>
              </a:ext>
            </a:extLst>
          </p:cNvPr>
          <p:cNvSpPr/>
          <p:nvPr/>
        </p:nvSpPr>
        <p:spPr>
          <a:xfrm>
            <a:off x="23717249" y="11963400"/>
            <a:ext cx="2070101" cy="2017601"/>
          </a:xfrm>
          <a:prstGeom prst="rect">
            <a:avLst/>
          </a:prstGeom>
          <a:solidFill>
            <a:srgbClr val="C00000">
              <a:alpha val="20000"/>
            </a:srgbClr>
          </a:solidFill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E32BD33-E9FD-B6DE-E0A2-F69561B91E73}"/>
              </a:ext>
            </a:extLst>
          </p:cNvPr>
          <p:cNvSpPr/>
          <p:nvPr/>
        </p:nvSpPr>
        <p:spPr>
          <a:xfrm>
            <a:off x="33642301" y="3997493"/>
            <a:ext cx="9371928" cy="7405756"/>
          </a:xfrm>
          <a:prstGeom prst="rect">
            <a:avLst/>
          </a:prstGeom>
          <a:solidFill>
            <a:srgbClr val="C00000">
              <a:alpha val="20000"/>
            </a:srgbClr>
          </a:solidFill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F4B55C9-63D0-709C-4D6C-70DB71D5EE4E}"/>
              </a:ext>
            </a:extLst>
          </p:cNvPr>
          <p:cNvSpPr/>
          <p:nvPr/>
        </p:nvSpPr>
        <p:spPr>
          <a:xfrm>
            <a:off x="21343619" y="10342599"/>
            <a:ext cx="2212577" cy="2250651"/>
          </a:xfrm>
          <a:prstGeom prst="rect">
            <a:avLst/>
          </a:prstGeom>
          <a:solidFill>
            <a:srgbClr val="0070C0">
              <a:alpha val="20000"/>
            </a:srgbClr>
          </a:solidFill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5D4DD6D4-24E2-0070-5972-12F919C0A48E}"/>
              </a:ext>
            </a:extLst>
          </p:cNvPr>
          <p:cNvCxnSpPr/>
          <p:nvPr/>
        </p:nvCxnSpPr>
        <p:spPr>
          <a:xfrm flipV="1">
            <a:off x="21343619" y="3997493"/>
            <a:ext cx="2302391" cy="6345106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B6B49A1-00EF-27FE-6218-8FF2A42BA612}"/>
              </a:ext>
            </a:extLst>
          </p:cNvPr>
          <p:cNvCxnSpPr>
            <a:cxnSpLocks/>
          </p:cNvCxnSpPr>
          <p:nvPr/>
        </p:nvCxnSpPr>
        <p:spPr>
          <a:xfrm flipV="1">
            <a:off x="23556196" y="9402777"/>
            <a:ext cx="8166343" cy="969077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10E98850-ADE6-CFCB-9E16-9371287E4C18}"/>
              </a:ext>
            </a:extLst>
          </p:cNvPr>
          <p:cNvCxnSpPr>
            <a:cxnSpLocks/>
          </p:cNvCxnSpPr>
          <p:nvPr/>
        </p:nvCxnSpPr>
        <p:spPr>
          <a:xfrm flipV="1">
            <a:off x="31722539" y="3997493"/>
            <a:ext cx="1919762" cy="2120395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9C5FEC29-2A69-1955-3B9E-35DD7EB309C0}"/>
              </a:ext>
            </a:extLst>
          </p:cNvPr>
          <p:cNvCxnSpPr>
            <a:cxnSpLocks/>
          </p:cNvCxnSpPr>
          <p:nvPr/>
        </p:nvCxnSpPr>
        <p:spPr>
          <a:xfrm flipV="1">
            <a:off x="25812057" y="11309001"/>
            <a:ext cx="7830244" cy="267200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067CD262-D59F-A603-1093-0B68FBD61610}"/>
              </a:ext>
            </a:extLst>
          </p:cNvPr>
          <p:cNvSpPr/>
          <p:nvPr/>
        </p:nvSpPr>
        <p:spPr>
          <a:xfrm>
            <a:off x="23646010" y="3997493"/>
            <a:ext cx="8076529" cy="5405284"/>
          </a:xfrm>
          <a:prstGeom prst="rect">
            <a:avLst/>
          </a:prstGeom>
          <a:solidFill>
            <a:srgbClr val="0070C0">
              <a:alpha val="20000"/>
            </a:srgbClr>
          </a:solidFill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9AEC1776-05E3-0FB8-C4EA-4ADE66153D1B}"/>
              </a:ext>
            </a:extLst>
          </p:cNvPr>
          <p:cNvCxnSpPr>
            <a:cxnSpLocks/>
          </p:cNvCxnSpPr>
          <p:nvPr/>
        </p:nvCxnSpPr>
        <p:spPr>
          <a:xfrm flipV="1">
            <a:off x="25787350" y="9440328"/>
            <a:ext cx="2711450" cy="2523072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5EFAB7FC-84D4-7CD0-8438-359FBA994C00}"/>
              </a:ext>
            </a:extLst>
          </p:cNvPr>
          <p:cNvSpPr/>
          <p:nvPr/>
        </p:nvSpPr>
        <p:spPr>
          <a:xfrm>
            <a:off x="15544799" y="18147890"/>
            <a:ext cx="6293919" cy="3465201"/>
          </a:xfrm>
          <a:prstGeom prst="rect">
            <a:avLst/>
          </a:prstGeom>
          <a:solidFill>
            <a:schemeClr val="accent2">
              <a:alpha val="20000"/>
            </a:schemeClr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A4FFD3C8-C5E6-72D8-7BA9-5E86739CA909}"/>
              </a:ext>
            </a:extLst>
          </p:cNvPr>
          <p:cNvSpPr/>
          <p:nvPr/>
        </p:nvSpPr>
        <p:spPr>
          <a:xfrm>
            <a:off x="812990" y="24311870"/>
            <a:ext cx="16448764" cy="6320530"/>
          </a:xfrm>
          <a:prstGeom prst="rect">
            <a:avLst/>
          </a:prstGeom>
          <a:solidFill>
            <a:schemeClr val="accent2">
              <a:alpha val="20000"/>
            </a:schemeClr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5383FF00-34B9-6118-116E-71B8B32CD91B}"/>
              </a:ext>
            </a:extLst>
          </p:cNvPr>
          <p:cNvCxnSpPr>
            <a:cxnSpLocks/>
          </p:cNvCxnSpPr>
          <p:nvPr/>
        </p:nvCxnSpPr>
        <p:spPr>
          <a:xfrm flipH="1">
            <a:off x="828983" y="21562998"/>
            <a:ext cx="14707784" cy="277297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2552F8F-0922-EA37-E917-F36D09FAE13D}"/>
              </a:ext>
            </a:extLst>
          </p:cNvPr>
          <p:cNvCxnSpPr>
            <a:cxnSpLocks/>
          </p:cNvCxnSpPr>
          <p:nvPr/>
        </p:nvCxnSpPr>
        <p:spPr>
          <a:xfrm flipH="1">
            <a:off x="17165782" y="21613091"/>
            <a:ext cx="4672936" cy="906780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A5721149-228E-EF53-634D-3418231ED299}"/>
              </a:ext>
            </a:extLst>
          </p:cNvPr>
          <p:cNvSpPr txBox="1"/>
          <p:nvPr/>
        </p:nvSpPr>
        <p:spPr>
          <a:xfrm>
            <a:off x="880608" y="24304648"/>
            <a:ext cx="52328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/>
              <a:t>AWS Lambda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0026B6C-76FF-49CE-4458-E0610951A428}"/>
              </a:ext>
            </a:extLst>
          </p:cNvPr>
          <p:cNvSpPr txBox="1"/>
          <p:nvPr/>
        </p:nvSpPr>
        <p:spPr>
          <a:xfrm>
            <a:off x="23735824" y="3968238"/>
            <a:ext cx="737188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/>
              <a:t>Firebase Hosting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ECB76BF-F7EF-6BEF-5645-F2EAA34CEAE8}"/>
              </a:ext>
            </a:extLst>
          </p:cNvPr>
          <p:cNvSpPr txBox="1"/>
          <p:nvPr/>
        </p:nvSpPr>
        <p:spPr>
          <a:xfrm>
            <a:off x="33698832" y="3997493"/>
            <a:ext cx="85159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/>
              <a:t>AWS S3 and API Gateway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8D7D819-1626-7450-4D5C-BEB73B7E7151}"/>
              </a:ext>
            </a:extLst>
          </p:cNvPr>
          <p:cNvSpPr txBox="1"/>
          <p:nvPr/>
        </p:nvSpPr>
        <p:spPr>
          <a:xfrm>
            <a:off x="1275980" y="25469730"/>
            <a:ext cx="15426813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/>
              <a:t>Provides layered access to the recipe database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4000"/>
              <a:t>Creating, editing, reading, and deleting recipes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/>
              <a:t>Security protocol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4000"/>
              <a:t>Frontend sends user token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4000"/>
              <a:t>Function interprets user token, and checks the data against the data in Firebase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4000"/>
              <a:t>If authorized, the function executes its action on the database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D259502-B23D-8506-6D53-A06AB705A3F3}"/>
              </a:ext>
            </a:extLst>
          </p:cNvPr>
          <p:cNvSpPr txBox="1"/>
          <p:nvPr/>
        </p:nvSpPr>
        <p:spPr>
          <a:xfrm>
            <a:off x="23937247" y="4912835"/>
            <a:ext cx="7371887" cy="193899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4000">
                <a:cs typeface="Calibri" panose="020F0502020204030204"/>
              </a:rPr>
              <a:t>Hosts both the web build of the frontend and the linking site</a:t>
            </a:r>
          </a:p>
          <a:p>
            <a:pPr marL="285750" indent="-285750">
              <a:buFont typeface="Arial"/>
              <a:buChar char="•"/>
            </a:pPr>
            <a:r>
              <a:rPr lang="en-US" sz="4000">
                <a:cs typeface="Calibri" panose="020F0502020204030204"/>
              </a:rPr>
              <a:t>Provides user authentication 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7B8FC00-E16A-97A2-F553-CEF9D475FD3E}"/>
              </a:ext>
            </a:extLst>
          </p:cNvPr>
          <p:cNvSpPr txBox="1"/>
          <p:nvPr/>
        </p:nvSpPr>
        <p:spPr>
          <a:xfrm>
            <a:off x="33795904" y="5031816"/>
            <a:ext cx="9166960" cy="496884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4000">
                <a:ea typeface="Calibri" panose="020F0502020204030204"/>
                <a:cs typeface="Calibri" panose="020F0502020204030204"/>
              </a:rPr>
              <a:t>Self-hosted images are necessary for a consistent look and feel</a:t>
            </a:r>
          </a:p>
          <a:p>
            <a:pPr marL="742950" lvl="1" indent="-285750">
              <a:buFont typeface="Arial"/>
              <a:buChar char="•"/>
            </a:pPr>
            <a:r>
              <a:rPr lang="en-US" sz="4000">
                <a:ea typeface="Calibri" panose="020F0502020204030204"/>
                <a:cs typeface="Calibri" panose="020F0502020204030204"/>
              </a:rPr>
              <a:t>Allows the web build to get around CORS policies</a:t>
            </a:r>
          </a:p>
          <a:p>
            <a:pPr marL="742950" lvl="1" indent="-285750">
              <a:buFont typeface="Arial"/>
              <a:buChar char="•"/>
            </a:pPr>
            <a:r>
              <a:rPr lang="en-US" sz="4000">
                <a:ea typeface="Calibri" panose="020F0502020204030204"/>
                <a:cs typeface="Calibri" panose="020F0502020204030204"/>
              </a:rPr>
              <a:t>AWS S3 provides convenient and cheap data storage </a:t>
            </a:r>
          </a:p>
          <a:p>
            <a:pPr marL="285750" indent="-285750">
              <a:buFont typeface="Arial"/>
              <a:buChar char="•"/>
            </a:pPr>
            <a:r>
              <a:rPr lang="en-US" sz="4000">
                <a:ea typeface="Calibri" panose="020F0502020204030204"/>
                <a:cs typeface="Calibri" panose="020F0502020204030204"/>
              </a:rPr>
              <a:t>Frontend access provided through an AWS API Gateway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BD90AA7-9DED-AF14-D42F-A3D98E87394B}"/>
              </a:ext>
            </a:extLst>
          </p:cNvPr>
          <p:cNvSpPr txBox="1"/>
          <p:nvPr/>
        </p:nvSpPr>
        <p:spPr>
          <a:xfrm>
            <a:off x="31173203" y="13656743"/>
            <a:ext cx="11639090" cy="1055673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571500" indent="-571500">
              <a:buFont typeface="Arial"/>
              <a:buChar char="•"/>
            </a:pPr>
            <a:r>
              <a:rPr lang="en-US" sz="4000" dirty="0">
                <a:ea typeface="Calibri" panose="020F0502020204030204"/>
                <a:cs typeface="Calibri" panose="020F0502020204030204"/>
              </a:rPr>
              <a:t>Flutter enables multi-platform compatibility under one codebase</a:t>
            </a:r>
          </a:p>
          <a:p>
            <a:pPr marL="1028700" lvl="1" indent="-571500">
              <a:buFont typeface="Arial"/>
              <a:buChar char="•"/>
            </a:pPr>
            <a:r>
              <a:rPr lang="en-US" sz="4000" dirty="0">
                <a:ea typeface="Calibri" panose="020F0502020204030204"/>
                <a:cs typeface="Calibri" panose="020F0502020204030204"/>
              </a:rPr>
              <a:t>iOS, Android, and Web are all supported</a:t>
            </a:r>
          </a:p>
          <a:p>
            <a:pPr marL="571500" indent="-571500">
              <a:buFont typeface="Arial"/>
              <a:buChar char="•"/>
            </a:pPr>
            <a:r>
              <a:rPr lang="en-US" sz="4000" dirty="0">
                <a:ea typeface="Calibri" panose="020F0502020204030204"/>
                <a:cs typeface="Calibri" panose="020F0502020204030204"/>
              </a:rPr>
              <a:t>Notable Features</a:t>
            </a:r>
          </a:p>
          <a:p>
            <a:pPr marL="1028700" lvl="1" indent="-571500">
              <a:buFont typeface="Arial"/>
              <a:buChar char="•"/>
            </a:pPr>
            <a:r>
              <a:rPr lang="en-US" sz="4000" dirty="0">
                <a:ea typeface="Calibri" panose="020F0502020204030204"/>
                <a:cs typeface="Calibri" panose="020F0502020204030204"/>
              </a:rPr>
              <a:t>Full CRUD access to the recipe database</a:t>
            </a:r>
            <a:endParaRPr lang="en-US" dirty="0">
              <a:ea typeface="Calibri" panose="020F0502020204030204"/>
              <a:cs typeface="Calibri" panose="020F0502020204030204"/>
            </a:endParaRPr>
          </a:p>
          <a:p>
            <a:pPr marL="1028700" lvl="1" indent="-571500">
              <a:buFont typeface="Arial"/>
              <a:buChar char="•"/>
            </a:pPr>
            <a:r>
              <a:rPr lang="en-US" sz="4000" dirty="0">
                <a:ea typeface="Calibri" panose="020F0502020204030204"/>
                <a:cs typeface="Calibri" panose="020F0502020204030204"/>
              </a:rPr>
              <a:t>User Account Management, including login-based access</a:t>
            </a:r>
          </a:p>
          <a:p>
            <a:pPr marL="1028700" lvl="1" indent="-571500">
              <a:buFont typeface="Arial"/>
              <a:buChar char="•"/>
            </a:pPr>
            <a:r>
              <a:rPr lang="en-US" sz="4000" dirty="0">
                <a:ea typeface="Calibri" panose="020F0502020204030204"/>
                <a:cs typeface="Calibri" panose="020F0502020204030204"/>
              </a:rPr>
              <a:t>Recipe Downloads and Forking</a:t>
            </a:r>
          </a:p>
          <a:p>
            <a:pPr marL="1028700" lvl="1" indent="-571500">
              <a:buFont typeface="Arial"/>
              <a:buChar char="•"/>
            </a:pPr>
            <a:r>
              <a:rPr lang="en-US" sz="4000" dirty="0">
                <a:ea typeface="Calibri" panose="020F0502020204030204"/>
                <a:cs typeface="Calibri" panose="020F0502020204030204"/>
              </a:rPr>
              <a:t>Communicates with a variety of internet services</a:t>
            </a:r>
          </a:p>
          <a:p>
            <a:pPr marL="1485900" lvl="2" indent="-571500">
              <a:buFont typeface="Arial"/>
              <a:buChar char="•"/>
            </a:pPr>
            <a:r>
              <a:rPr lang="en-US" sz="4000" dirty="0">
                <a:ea typeface="Calibri" panose="020F0502020204030204"/>
                <a:cs typeface="Calibri" panose="020F0502020204030204"/>
              </a:rPr>
              <a:t>AWS Lambda – secure database access</a:t>
            </a:r>
          </a:p>
          <a:p>
            <a:pPr marL="1485900" lvl="2" indent="-571500">
              <a:buFont typeface="Arial"/>
              <a:buChar char="•"/>
            </a:pPr>
            <a:r>
              <a:rPr lang="en-US" sz="4000" dirty="0">
                <a:ea typeface="Calibri" panose="020F0502020204030204"/>
                <a:cs typeface="Calibri" panose="020F0502020204030204"/>
              </a:rPr>
              <a:t>AWS S3 – uploading user images</a:t>
            </a:r>
          </a:p>
          <a:p>
            <a:pPr marL="1485900" lvl="2" indent="-571500">
              <a:buFont typeface="Arial"/>
              <a:buChar char="•"/>
            </a:pPr>
            <a:r>
              <a:rPr lang="en-US" sz="4000" dirty="0">
                <a:ea typeface="Calibri" panose="020F0502020204030204"/>
                <a:cs typeface="Calibri" panose="020F0502020204030204"/>
              </a:rPr>
              <a:t>Firebase Hosting and Authentication – account management</a:t>
            </a:r>
          </a:p>
          <a:p>
            <a:pPr marL="1028700" lvl="1" indent="-571500">
              <a:buFont typeface="Arial"/>
              <a:buChar char="•"/>
            </a:pPr>
            <a:r>
              <a:rPr lang="en-US" sz="4000" dirty="0">
                <a:ea typeface="Calibri" panose="020F0502020204030204"/>
                <a:cs typeface="Calibri" panose="020F0502020204030204"/>
              </a:rPr>
              <a:t>Reactive User Interface</a:t>
            </a:r>
          </a:p>
          <a:p>
            <a:pPr marL="1028700" lvl="1" indent="-571500">
              <a:buFont typeface="Arial"/>
              <a:buChar char="•"/>
            </a:pPr>
            <a:r>
              <a:rPr lang="en-US" sz="4000" dirty="0">
                <a:ea typeface="Calibri" panose="020F0502020204030204"/>
                <a:cs typeface="Calibri" panose="020F0502020204030204"/>
              </a:rPr>
              <a:t>Device-specific data storage</a:t>
            </a:r>
          </a:p>
          <a:p>
            <a:pPr marL="1028700" lvl="1" indent="-571500">
              <a:buFont typeface="Arial"/>
              <a:buChar char="•"/>
            </a:pPr>
            <a:endParaRPr lang="en-US" sz="4000" dirty="0">
              <a:ea typeface="Calibri" panose="020F0502020204030204"/>
              <a:cs typeface="Calibri" panose="020F0502020204030204"/>
            </a:endParaRPr>
          </a:p>
          <a:p>
            <a:pPr marL="571500" indent="-571500">
              <a:buFont typeface="Arial"/>
              <a:buChar char="•"/>
            </a:pPr>
            <a:endParaRPr lang="en-US" sz="4000" dirty="0">
              <a:ea typeface="Calibri" panose="020F0502020204030204"/>
              <a:cs typeface="Calibri" panose="020F0502020204030204"/>
            </a:endParaRPr>
          </a:p>
        </p:txBody>
      </p:sp>
      <p:pic>
        <p:nvPicPr>
          <p:cNvPr id="60" name="Picture 59" descr="Logo, company name&#10;&#10;Description automatically generated">
            <a:extLst>
              <a:ext uri="{FF2B5EF4-FFF2-40B4-BE49-F238E27FC236}">
                <a16:creationId xmlns:a16="http://schemas.microsoft.com/office/drawing/2014/main" id="{6E008213-F558-7DE0-CECA-6388ECD67EB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b="7654"/>
          <a:stretch/>
        </p:blipFill>
        <p:spPr>
          <a:xfrm>
            <a:off x="14173156" y="4476925"/>
            <a:ext cx="7429500" cy="4573910"/>
          </a:xfrm>
          <a:prstGeom prst="rect">
            <a:avLst/>
          </a:prstGeom>
        </p:spPr>
      </p:pic>
      <p:pic>
        <p:nvPicPr>
          <p:cNvPr id="69" name="Picture 68" descr="Logo&#10;&#10;Description automatically generated">
            <a:extLst>
              <a:ext uri="{FF2B5EF4-FFF2-40B4-BE49-F238E27FC236}">
                <a16:creationId xmlns:a16="http://schemas.microsoft.com/office/drawing/2014/main" id="{6A568303-A694-2A53-4BA2-BAD2CC83F9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19834231" y="25865386"/>
            <a:ext cx="8474692" cy="476701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2476C11-3F61-84F3-FE23-D6EA2755845A}"/>
              </a:ext>
            </a:extLst>
          </p:cNvPr>
          <p:cNvSpPr txBox="1"/>
          <p:nvPr/>
        </p:nvSpPr>
        <p:spPr>
          <a:xfrm>
            <a:off x="1126148" y="4911296"/>
            <a:ext cx="11639090" cy="1178784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571500" indent="-571500">
              <a:buFont typeface="Arial"/>
              <a:buChar char="•"/>
            </a:pPr>
            <a:r>
              <a:rPr lang="en-US" sz="4000" dirty="0">
                <a:ea typeface="Calibri" panose="020F0502020204030204"/>
                <a:cs typeface="Calibri" panose="020F0502020204030204"/>
              </a:rPr>
              <a:t>The Alexa Skill allows user to easily navigate their recipes with their voice while cooking.</a:t>
            </a:r>
          </a:p>
          <a:p>
            <a:pPr marL="571500" indent="-571500">
              <a:buFont typeface="Arial"/>
              <a:buChar char="•"/>
            </a:pPr>
            <a:r>
              <a:rPr lang="en-US" sz="4000" dirty="0">
                <a:ea typeface="Calibri" panose="020F0502020204030204"/>
                <a:cs typeface="Calibri" panose="020F0502020204030204"/>
              </a:rPr>
              <a:t>Main Features</a:t>
            </a:r>
          </a:p>
          <a:p>
            <a:pPr marL="1028700" lvl="1" indent="-571500">
              <a:buFont typeface="Arial"/>
              <a:buChar char="•"/>
            </a:pPr>
            <a:r>
              <a:rPr lang="en-US" sz="4000" dirty="0">
                <a:ea typeface="Calibri" panose="020F0502020204030204"/>
                <a:cs typeface="Calibri" panose="020F0502020204030204"/>
              </a:rPr>
              <a:t>Ability to go back and forth through the ingredients/directions of a recipe.</a:t>
            </a:r>
          </a:p>
          <a:p>
            <a:pPr marL="1028700" lvl="1" indent="-571500">
              <a:buFont typeface="Arial"/>
              <a:buChar char="•"/>
            </a:pPr>
            <a:r>
              <a:rPr lang="en-US" sz="4000" dirty="0">
                <a:ea typeface="Calibri" panose="020F0502020204030204"/>
                <a:cs typeface="Calibri" panose="020F0502020204030204"/>
              </a:rPr>
              <a:t>Amazon template-based display, screens automatically scale and adjust for all available devices.</a:t>
            </a:r>
          </a:p>
          <a:p>
            <a:pPr marL="1028700" lvl="1" indent="-571500">
              <a:buFont typeface="Arial"/>
              <a:buChar char="•"/>
            </a:pPr>
            <a:r>
              <a:rPr lang="en-US" sz="4000" dirty="0">
                <a:ea typeface="Calibri" panose="020F0502020204030204"/>
                <a:cs typeface="Calibri" panose="020F0502020204030204"/>
              </a:rPr>
              <a:t>Ability search for a recipe from either public recipes or personal collection.</a:t>
            </a:r>
          </a:p>
          <a:p>
            <a:pPr marL="1028700" lvl="1" indent="-571500">
              <a:buFont typeface="Arial"/>
              <a:buChar char="•"/>
            </a:pPr>
            <a:r>
              <a:rPr lang="en-US" sz="4000" dirty="0">
                <a:ea typeface="Calibri" panose="020F0502020204030204"/>
                <a:cs typeface="Calibri" panose="020F0502020204030204"/>
              </a:rPr>
              <a:t>Recipe comparison view while searching for a recipe.</a:t>
            </a:r>
          </a:p>
          <a:p>
            <a:pPr marL="1028700" lvl="1" indent="-571500">
              <a:buFont typeface="Arial"/>
              <a:buChar char="•"/>
            </a:pPr>
            <a:r>
              <a:rPr lang="en-US" sz="4000" dirty="0">
                <a:ea typeface="Calibri" panose="020F0502020204030204"/>
                <a:cs typeface="Calibri" panose="020F0502020204030204"/>
              </a:rPr>
              <a:t>User Account Support, account-based access to personal recipes.</a:t>
            </a:r>
          </a:p>
          <a:p>
            <a:pPr marL="1028700" lvl="1" indent="-571500">
              <a:buFont typeface="Arial"/>
              <a:buChar char="•"/>
            </a:pPr>
            <a:r>
              <a:rPr lang="en-US" sz="4000" dirty="0">
                <a:ea typeface="Calibri" panose="020F0502020204030204"/>
                <a:cs typeface="Calibri" panose="020F0502020204030204"/>
              </a:rPr>
              <a:t>Support for opening linked web page from a recipe.</a:t>
            </a:r>
          </a:p>
          <a:p>
            <a:pPr marL="1028700" lvl="1" indent="-571500">
              <a:buFont typeface="Arial"/>
              <a:buChar char="•"/>
            </a:pPr>
            <a:r>
              <a:rPr lang="en-US" sz="4000" dirty="0">
                <a:ea typeface="Calibri" panose="020F0502020204030204"/>
                <a:cs typeface="Calibri" panose="020F0502020204030204"/>
              </a:rPr>
              <a:t>Support for displaying video from recipe.</a:t>
            </a:r>
          </a:p>
          <a:p>
            <a:pPr marL="1028700" lvl="1" indent="-571500">
              <a:buFont typeface="Arial"/>
              <a:buChar char="•"/>
            </a:pPr>
            <a:r>
              <a:rPr lang="en-US" sz="4000" dirty="0">
                <a:ea typeface="Calibri" panose="020F0502020204030204"/>
                <a:cs typeface="Calibri" panose="020F0502020204030204"/>
              </a:rPr>
              <a:t>Ability to check the amount of a specific ingredient while viewing the recipe's directions.</a:t>
            </a:r>
          </a:p>
        </p:txBody>
      </p:sp>
      <p:pic>
        <p:nvPicPr>
          <p:cNvPr id="9" name="Picture 11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532B0CBC-5D6C-64D3-A7E9-A3FAA68A58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882745" y="24158430"/>
            <a:ext cx="2235325" cy="4958863"/>
          </a:xfrm>
          <a:prstGeom prst="rect">
            <a:avLst/>
          </a:prstGeom>
        </p:spPr>
      </p:pic>
      <p:pic>
        <p:nvPicPr>
          <p:cNvPr id="12" name="Picture 1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4FA7138-A185-72FE-1F93-7C3F3FD632F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530179" y="24181706"/>
            <a:ext cx="2235325" cy="4939680"/>
          </a:xfrm>
          <a:prstGeom prst="rect">
            <a:avLst/>
          </a:prstGeom>
        </p:spPr>
      </p:pic>
      <p:pic>
        <p:nvPicPr>
          <p:cNvPr id="15" name="Picture 17">
            <a:extLst>
              <a:ext uri="{FF2B5EF4-FFF2-40B4-BE49-F238E27FC236}">
                <a16:creationId xmlns:a16="http://schemas.microsoft.com/office/drawing/2014/main" id="{70A807D4-6FE1-33EF-1840-D9675B1BA7C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180849" y="24184221"/>
            <a:ext cx="2235325" cy="4939680"/>
          </a:xfrm>
          <a:prstGeom prst="rect">
            <a:avLst/>
          </a:prstGeom>
        </p:spPr>
      </p:pic>
      <p:pic>
        <p:nvPicPr>
          <p:cNvPr id="18" name="Picture 22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2049C881-E6EE-9ED6-A559-3F316420B67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0576920" y="24189428"/>
            <a:ext cx="2235325" cy="4939680"/>
          </a:xfrm>
          <a:prstGeom prst="rect">
            <a:avLst/>
          </a:prstGeom>
        </p:spPr>
      </p:pic>
      <p:pic>
        <p:nvPicPr>
          <p:cNvPr id="23" name="Picture 24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7E50989F-5F77-06CE-D24D-EECAF41E76E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8224610" y="24183637"/>
            <a:ext cx="2235325" cy="4939680"/>
          </a:xfrm>
          <a:prstGeom prst="rect">
            <a:avLst/>
          </a:prstGeom>
        </p:spPr>
      </p:pic>
      <p:pic>
        <p:nvPicPr>
          <p:cNvPr id="25" name="Picture 27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125C9577-F468-4CAE-97F0-BB8BE8374C9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6946258" y="9686609"/>
            <a:ext cx="2743200" cy="1758111"/>
          </a:xfrm>
          <a:prstGeom prst="rect">
            <a:avLst/>
          </a:prstGeom>
        </p:spPr>
      </p:pic>
      <p:pic>
        <p:nvPicPr>
          <p:cNvPr id="28" name="Picture 28" descr="A picture containing logo&#10;&#10;Description automatically generated">
            <a:extLst>
              <a:ext uri="{FF2B5EF4-FFF2-40B4-BE49-F238E27FC236}">
                <a16:creationId xmlns:a16="http://schemas.microsoft.com/office/drawing/2014/main" id="{06D972B8-0473-06A0-459B-447B4870EBB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9589030" y="10021652"/>
            <a:ext cx="2743200" cy="945931"/>
          </a:xfrm>
          <a:prstGeom prst="rect">
            <a:avLst/>
          </a:prstGeom>
        </p:spPr>
      </p:pic>
      <p:pic>
        <p:nvPicPr>
          <p:cNvPr id="30" name="Picture 30" descr="Icon&#10;&#10;Description automatically generated">
            <a:extLst>
              <a:ext uri="{FF2B5EF4-FFF2-40B4-BE49-F238E27FC236}">
                <a16:creationId xmlns:a16="http://schemas.microsoft.com/office/drawing/2014/main" id="{1FEAB59D-835E-F33B-46AC-6EF4F801793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5535519" y="10001691"/>
            <a:ext cx="810884" cy="1169834"/>
          </a:xfrm>
          <a:prstGeom prst="rect">
            <a:avLst/>
          </a:prstGeom>
        </p:spPr>
      </p:pic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6B222AB-0FE2-E93E-73E6-C094BAEDA493}"/>
              </a:ext>
            </a:extLst>
          </p:cNvPr>
          <p:cNvCxnSpPr/>
          <p:nvPr/>
        </p:nvCxnSpPr>
        <p:spPr>
          <a:xfrm>
            <a:off x="38997371" y="10484394"/>
            <a:ext cx="966159" cy="1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EC0C75CB-1B62-D89A-E69A-C83A69D8CE49}"/>
              </a:ext>
            </a:extLst>
          </p:cNvPr>
          <p:cNvCxnSpPr>
            <a:cxnSpLocks/>
          </p:cNvCxnSpPr>
          <p:nvPr/>
        </p:nvCxnSpPr>
        <p:spPr>
          <a:xfrm>
            <a:off x="36512963" y="10484393"/>
            <a:ext cx="966159" cy="1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0">
            <a:extLst>
              <a:ext uri="{FF2B5EF4-FFF2-40B4-BE49-F238E27FC236}">
                <a16:creationId xmlns:a16="http://schemas.microsoft.com/office/drawing/2014/main" id="{9A3013ED-19D8-5AE4-A15A-446754ACF1B1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b="16663"/>
          <a:stretch/>
        </p:blipFill>
        <p:spPr>
          <a:xfrm>
            <a:off x="24149436" y="7057797"/>
            <a:ext cx="6947508" cy="1938992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9E041DDC-0EF6-9974-8AA0-035BF5B7E380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l="31958"/>
          <a:stretch/>
        </p:blipFill>
        <p:spPr>
          <a:xfrm>
            <a:off x="1167916" y="17079114"/>
            <a:ext cx="6141088" cy="3976597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635A817A-1881-B0FE-26B4-77146DDC7745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499740" y="17569165"/>
            <a:ext cx="5235814" cy="3262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366D4A85A89B74A9B45BFCC07AEDED5" ma:contentTypeVersion="8" ma:contentTypeDescription="Create a new document." ma:contentTypeScope="" ma:versionID="ba14ce9f3a189e9940889efcd0bee655">
  <xsd:schema xmlns:xsd="http://www.w3.org/2001/XMLSchema" xmlns:xs="http://www.w3.org/2001/XMLSchema" xmlns:p="http://schemas.microsoft.com/office/2006/metadata/properties" xmlns:ns2="e048074d-3639-4eff-bcc1-9fbc40a3e423" xmlns:ns3="e087321b-8427-4435-894a-2aaead00236e" targetNamespace="http://schemas.microsoft.com/office/2006/metadata/properties" ma:root="true" ma:fieldsID="6b9140784e63ec4d27e368d0a2f6b8e7" ns2:_="" ns3:_="">
    <xsd:import namespace="e048074d-3639-4eff-bcc1-9fbc40a3e423"/>
    <xsd:import namespace="e087321b-8427-4435-894a-2aaead00236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048074d-3639-4eff-bcc1-9fbc40a3e42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Image Tags" ma:readOnly="false" ma:fieldId="{5cf76f15-5ced-4ddc-b409-7134ff3c332f}" ma:taxonomyMulti="true" ma:sspId="71a83542-6b13-4414-947d-2211b265f7b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087321b-8427-4435-894a-2aaead00236e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add63735-cf4b-4c4d-a171-f12615643bad}" ma:internalName="TaxCatchAll" ma:showField="CatchAllData" ma:web="e087321b-8427-4435-894a-2aaead00236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e087321b-8427-4435-894a-2aaead00236e" xsi:nil="true"/>
    <lcf76f155ced4ddcb4097134ff3c332f xmlns="e048074d-3639-4eff-bcc1-9fbc40a3e423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F65EBA75-BE8A-4EC3-A019-453BDD0E0369}">
  <ds:schemaRefs>
    <ds:schemaRef ds:uri="e048074d-3639-4eff-bcc1-9fbc40a3e423"/>
    <ds:schemaRef ds:uri="e087321b-8427-4435-894a-2aaead00236e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5660F244-8A80-4375-8052-079722ED46B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93C8736-F5E9-4482-B3D0-5C9111E6E436}">
  <ds:schemaRefs>
    <ds:schemaRef ds:uri="http://purl.org/dc/elements/1.1/"/>
    <ds:schemaRef ds:uri="http://schemas.openxmlformats.org/package/2006/metadata/core-properties"/>
    <ds:schemaRef ds:uri="http://schemas.microsoft.com/office/2006/metadata/properties"/>
    <ds:schemaRef ds:uri="http://purl.org/dc/terms/"/>
    <ds:schemaRef ds:uri="http://schemas.microsoft.com/office/infopath/2007/PartnerControls"/>
    <ds:schemaRef ds:uri="http://purl.org/dc/dcmitype/"/>
    <ds:schemaRef ds:uri="http://schemas.microsoft.com/office/2006/documentManagement/types"/>
    <ds:schemaRef ds:uri="e087321b-8427-4435-894a-2aaead00236e"/>
    <ds:schemaRef ds:uri="e048074d-3639-4eff-bcc1-9fbc40a3e423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78</TotalTime>
  <Words>310</Words>
  <Application>Microsoft Office PowerPoint</Application>
  <PresentationFormat>Custom</PresentationFormat>
  <Paragraphs>41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Sullivan, Andrew</cp:lastModifiedBy>
  <cp:revision>1</cp:revision>
  <dcterms:created xsi:type="dcterms:W3CDTF">2023-04-19T20:16:04Z</dcterms:created>
  <dcterms:modified xsi:type="dcterms:W3CDTF">2023-04-25T19:01:49Z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0x010100B366D4A85A89B74A9B45BFCC07AEDED5</vt:lpwstr>
  </property>
  <property fmtid="{D5CDD505-2E9C-101B-9397-08002B2CF9AE}" pid="3" name="MediaServiceImageTags">
    <vt:lpwstr/>
  </property>
</Properties>
</file>